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5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6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7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8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9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10.xml" ContentType="application/vnd.openxmlformats-officedocument.theme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11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12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theme/theme13.xml" ContentType="application/vnd.openxmlformats-officedocument.theme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14.xml" ContentType="application/vnd.openxmlformats-officedocument.theme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theme/theme15.xml" ContentType="application/vnd.openxmlformats-officedocument.theme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79" r:id="rId1"/>
    <p:sldMasterId id="2147485599" r:id="rId2"/>
    <p:sldMasterId id="2147485620" r:id="rId3"/>
    <p:sldMasterId id="2147485641" r:id="rId4"/>
    <p:sldMasterId id="2147485662" r:id="rId5"/>
    <p:sldMasterId id="2147485684" r:id="rId6"/>
    <p:sldMasterId id="2147485690" r:id="rId7"/>
    <p:sldMasterId id="2147485696" r:id="rId8"/>
    <p:sldMasterId id="2147485718" r:id="rId9"/>
    <p:sldMasterId id="2147485740" r:id="rId10"/>
    <p:sldMasterId id="2147485762" r:id="rId11"/>
    <p:sldMasterId id="2147485784" r:id="rId12"/>
    <p:sldMasterId id="2147485806" r:id="rId13"/>
    <p:sldMasterId id="2147485828" r:id="rId14"/>
    <p:sldMasterId id="2147485850" r:id="rId15"/>
    <p:sldMasterId id="2147485872" r:id="rId16"/>
  </p:sldMasterIdLst>
  <p:notesMasterIdLst>
    <p:notesMasterId r:id="rId23"/>
  </p:notesMasterIdLst>
  <p:handoutMasterIdLst>
    <p:handoutMasterId r:id="rId24"/>
  </p:handoutMasterIdLst>
  <p:sldIdLst>
    <p:sldId id="839" r:id="rId17"/>
    <p:sldId id="825" r:id="rId18"/>
    <p:sldId id="830" r:id="rId19"/>
    <p:sldId id="836" r:id="rId20"/>
    <p:sldId id="837" r:id="rId21"/>
    <p:sldId id="838" r:id="rId22"/>
  </p:sldIdLst>
  <p:sldSz cx="9144000" cy="5143500" type="screen16x9"/>
  <p:notesSz cx="6805613" cy="9944100"/>
  <p:custDataLst>
    <p:tags r:id="rId25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76">
          <p15:clr>
            <a:srgbClr val="A4A3A4"/>
          </p15:clr>
        </p15:guide>
        <p15:guide id="4" pos="582" userDrawn="1">
          <p15:clr>
            <a:srgbClr val="A4A3A4"/>
          </p15:clr>
        </p15:guide>
        <p15:guide id="5" orient="horz" pos="3475" userDrawn="1">
          <p15:clr>
            <a:srgbClr val="A4A3A4"/>
          </p15:clr>
        </p15:guide>
        <p15:guide id="6" orient="horz" pos="1103">
          <p15:clr>
            <a:srgbClr val="A4A3A4"/>
          </p15:clr>
        </p15:guide>
        <p15:guide id="7" orient="horz" pos="2748">
          <p15:clr>
            <a:srgbClr val="A4A3A4"/>
          </p15:clr>
        </p15:guide>
        <p15:guide id="8" pos="477">
          <p15:clr>
            <a:srgbClr val="A4A3A4"/>
          </p15:clr>
        </p15:guide>
        <p15:guide id="9" pos="2381">
          <p15:clr>
            <a:srgbClr val="A4A3A4"/>
          </p15:clr>
        </p15:guide>
        <p15:guide id="10" pos="3107">
          <p15:clr>
            <a:srgbClr val="A4A3A4"/>
          </p15:clr>
        </p15:guide>
        <p15:guide id="11" pos="3560">
          <p15:clr>
            <a:srgbClr val="A4A3A4"/>
          </p15:clr>
        </p15:guide>
        <p15:guide id="12" pos="51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2D6"/>
    <a:srgbClr val="FFCC99"/>
    <a:srgbClr val="CCFFCC"/>
    <a:srgbClr val="C5FFB7"/>
    <a:srgbClr val="F7C129"/>
    <a:srgbClr val="E53138"/>
    <a:srgbClr val="FF0066"/>
    <a:srgbClr val="FF6600"/>
    <a:srgbClr val="123FAE"/>
    <a:srgbClr val="0065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8" autoAdjust="0"/>
    <p:restoredTop sz="90888" autoAdjust="0"/>
  </p:normalViewPr>
  <p:slideViewPr>
    <p:cSldViewPr snapToGrid="0">
      <p:cViewPr>
        <p:scale>
          <a:sx n="100" d="100"/>
          <a:sy n="100" d="100"/>
        </p:scale>
        <p:origin x="-1238" y="-490"/>
      </p:cViewPr>
      <p:guideLst>
        <p:guide orient="horz" pos="3182"/>
        <p:guide orient="horz" pos="2606"/>
        <p:guide orient="horz" pos="827"/>
        <p:guide orient="horz" pos="2517"/>
        <p:guide pos="582"/>
        <p:guide pos="374"/>
        <p:guide pos="2381"/>
        <p:guide pos="3107"/>
        <p:guide pos="3560"/>
        <p:guide pos="5608"/>
      </p:guideLst>
    </p:cSldViewPr>
  </p:slideViewPr>
  <p:outlineViewPr>
    <p:cViewPr>
      <p:scale>
        <a:sx n="100" d="100"/>
        <a:sy n="100" d="100"/>
      </p:scale>
      <p:origin x="0" y="11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528"/>
    </p:cViewPr>
  </p:sorterViewPr>
  <p:notesViewPr>
    <p:cSldViewPr snapToGrid="0">
      <p:cViewPr>
        <p:scale>
          <a:sx n="100" d="100"/>
          <a:sy n="100" d="100"/>
        </p:scale>
        <p:origin x="-2808" y="-72"/>
      </p:cViewPr>
      <p:guideLst>
        <p:guide orient="horz" pos="3230"/>
        <p:guide orient="horz" pos="3133"/>
        <p:guide pos="228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302" cy="498208"/>
          </a:xfrm>
          <a:prstGeom prst="rect">
            <a:avLst/>
          </a:prstGeom>
        </p:spPr>
        <p:txBody>
          <a:bodyPr vert="horz" lIns="91566" tIns="45782" rIns="91566" bIns="45782" rtlCol="0"/>
          <a:lstStyle>
            <a:lvl1pPr algn="l">
              <a:defRPr sz="11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791" y="1"/>
            <a:ext cx="2949302" cy="498208"/>
          </a:xfrm>
          <a:prstGeom prst="rect">
            <a:avLst/>
          </a:prstGeom>
        </p:spPr>
        <p:txBody>
          <a:bodyPr vert="horz" wrap="square" lIns="91566" tIns="45782" rIns="91566" bIns="45782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28B755D8-7854-4630-94E8-AE9491D6C686}" type="datetimeFigureOut">
              <a:rPr lang="fr-FR"/>
              <a:pPr>
                <a:defRPr/>
              </a:pPr>
              <a:t>22/05/2019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4350"/>
            <a:ext cx="2949302" cy="498207"/>
          </a:xfrm>
          <a:prstGeom prst="rect">
            <a:avLst/>
          </a:prstGeom>
        </p:spPr>
        <p:txBody>
          <a:bodyPr vert="horz" lIns="91566" tIns="45782" rIns="91566" bIns="45782" rtlCol="0" anchor="b"/>
          <a:lstStyle>
            <a:lvl1pPr algn="l">
              <a:defRPr sz="11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791" y="9444350"/>
            <a:ext cx="2949302" cy="498207"/>
          </a:xfrm>
          <a:prstGeom prst="rect">
            <a:avLst/>
          </a:prstGeom>
        </p:spPr>
        <p:txBody>
          <a:bodyPr vert="horz" wrap="square" lIns="91566" tIns="45782" rIns="91566" bIns="45782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E70D342F-A35E-41B2-A754-AFA3BE00A22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71744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302" cy="498208"/>
          </a:xfrm>
          <a:prstGeom prst="rect">
            <a:avLst/>
          </a:prstGeom>
        </p:spPr>
        <p:txBody>
          <a:bodyPr vert="horz" lIns="91566" tIns="45782" rIns="91566" bIns="4578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791" y="1"/>
            <a:ext cx="2949302" cy="498208"/>
          </a:xfrm>
          <a:prstGeom prst="rect">
            <a:avLst/>
          </a:prstGeom>
        </p:spPr>
        <p:txBody>
          <a:bodyPr vert="horz" wrap="square" lIns="91566" tIns="45782" rIns="91566" bIns="45782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1747ED68-84C5-4234-B33D-D96A98C99409}" type="datetimeFigureOut">
              <a:rPr lang="fr-FR"/>
              <a:pPr>
                <a:defRPr/>
              </a:pPr>
              <a:t>22/05/2019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6" tIns="45782" rIns="91566" bIns="45782" rtlCol="0" anchor="ctr"/>
          <a:lstStyle/>
          <a:p>
            <a:pPr lvl="0"/>
            <a:endParaRPr lang="fr-FR" noProof="0" dirty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vert="horz" wrap="square" lIns="91566" tIns="45782" rIns="91566" bIns="45782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4350"/>
            <a:ext cx="2949302" cy="498207"/>
          </a:xfrm>
          <a:prstGeom prst="rect">
            <a:avLst/>
          </a:prstGeom>
        </p:spPr>
        <p:txBody>
          <a:bodyPr vert="horz" lIns="91566" tIns="45782" rIns="91566" bIns="4578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791" y="9444350"/>
            <a:ext cx="2949302" cy="498207"/>
          </a:xfrm>
          <a:prstGeom prst="rect">
            <a:avLst/>
          </a:prstGeom>
        </p:spPr>
        <p:txBody>
          <a:bodyPr vert="horz" wrap="square" lIns="91566" tIns="45782" rIns="91566" bIns="45782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403A2F1B-B69D-4274-9CC6-CA693120DBE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1932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8900" y="746125"/>
            <a:ext cx="6627813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17844" indent="-276094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04376" indent="-220876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46126" indent="-220876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1987877" indent="-220876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29627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71377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13128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754878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D53DE6B-09F0-4F0B-B9F9-6546D7C400AA}" type="slidenum">
              <a:rPr lang="fr-FR" altLang="fr-FR" sz="1100">
                <a:latin typeface="Calibri" pitchFamily="34" charset="0"/>
              </a:rPr>
              <a:pPr eaLnBrk="1" hangingPunct="1"/>
              <a:t>1</a:t>
            </a:fld>
            <a:endParaRPr lang="fr-FR" altLang="fr-FR" sz="1100">
              <a:latin typeface="Calibri" pitchFamily="34" charset="0"/>
            </a:endParaRPr>
          </a:p>
        </p:txBody>
      </p:sp>
      <p:sp>
        <p:nvSpPr>
          <p:cNvPr id="22532" name="Espace réservé des commentaires 1"/>
          <p:cNvSpPr>
            <a:spLocks noGrp="1"/>
          </p:cNvSpPr>
          <p:nvPr/>
        </p:nvSpPr>
        <p:spPr bwMode="auto">
          <a:xfrm>
            <a:off x="680258" y="4722947"/>
            <a:ext cx="5445099" cy="44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66" tIns="45782" rIns="91566" bIns="45782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fr-FR" sz="1000">
              <a:latin typeface="Calibri" pitchFamily="34" charset="0"/>
            </a:endParaRPr>
          </a:p>
        </p:txBody>
      </p:sp>
      <p:sp>
        <p:nvSpPr>
          <p:cNvPr id="2253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994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5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51" y="2492376"/>
            <a:ext cx="8372475" cy="368300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endParaRPr lang="fr-FR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5669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01</a:t>
            </a:r>
            <a:endParaRPr lang="fr-FR" sz="48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30"/>
            <a:ext cx="876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02</a:t>
            </a:r>
            <a:endParaRPr lang="fr-FR" sz="48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03</a:t>
            </a:r>
            <a:endParaRPr lang="fr-FR" sz="48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2" y="3078630"/>
            <a:ext cx="962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04</a:t>
            </a:r>
            <a:endParaRPr lang="fr-FR" sz="48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2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7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2" y="2272694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7" y="1311860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4" y="2464385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6" y="1325507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1192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450908"/>
      </p:ext>
    </p:extLst>
  </p:cSld>
  <p:clrMapOvr>
    <a:masterClrMapping/>
  </p:clrMapOvr>
  <p:transition spd="slow">
    <p:pull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4865524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Interne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29591337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5" r="15051" b="35446"/>
          <a:stretch>
            <a:fillRect/>
          </a:stretch>
        </p:blipFill>
        <p:spPr bwMode="auto">
          <a:xfrm>
            <a:off x="6916741" y="4306491"/>
            <a:ext cx="1882775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/>
          </p:nvPr>
        </p:nvSpPr>
        <p:spPr>
          <a:xfrm>
            <a:off x="6505517" y="508514"/>
            <a:ext cx="2387658" cy="2823337"/>
          </a:xfr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200"/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/>
          </p:nvPr>
        </p:nvSpPr>
        <p:spPr>
          <a:xfrm>
            <a:off x="6505517" y="2318293"/>
            <a:ext cx="2387658" cy="246221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2000" i="1"/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7531002"/>
      </p:ext>
    </p:extLst>
  </p:cSld>
  <p:clrMapOvr>
    <a:masterClrMapping/>
  </p:clrMapOvr>
  <p:transition spd="slow">
    <p:pull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65516"/>
            <a:ext cx="7977576" cy="47089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11188" y="1416050"/>
            <a:ext cx="7975600" cy="3120231"/>
          </a:xfrm>
        </p:spPr>
        <p:txBody>
          <a:bodyPr/>
          <a:lstStyle>
            <a:lvl1pPr marL="361950" indent="-361950">
              <a:spcBef>
                <a:spcPts val="3600"/>
              </a:spcBef>
              <a:buClr>
                <a:schemeClr val="tx2"/>
              </a:buClr>
              <a:buSzPct val="155000"/>
              <a:defRPr sz="2400"/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/>
            </a:lvl2pPr>
            <a:lvl3pPr marL="180000" indent="-162000">
              <a:buFont typeface="Arial" panose="020B0604020202020204" pitchFamily="34" charset="0"/>
              <a:buChar char="•"/>
              <a:defRPr/>
            </a:lvl3pPr>
            <a:lvl4pPr>
              <a:defRPr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15460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FCC2E-8465-4E1B-9F4F-F7D768A19B31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1253559082"/>
      </p:ext>
    </p:extLst>
  </p:cSld>
  <p:clrMapOvr>
    <a:masterClrMapping/>
  </p:clrMapOvr>
  <p:transition spd="slow">
    <p:pull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flèch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09600" y="1275161"/>
            <a:ext cx="3914116" cy="702469"/>
          </a:xfrm>
          <a:prstGeom prst="homePlate">
            <a:avLst>
              <a:gd name="adj" fmla="val 49457"/>
            </a:avLst>
          </a:prstGeom>
          <a:solidFill>
            <a:schemeClr val="tx2"/>
          </a:solidFill>
        </p:spPr>
        <p:txBody>
          <a:bodyPr lIns="72000" tIns="72000" rIns="72000" bIns="72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spcBef>
                <a:spcPts val="0"/>
              </a:spcBef>
              <a:defRPr i="1">
                <a:solidFill>
                  <a:schemeClr val="bg1"/>
                </a:solidFill>
              </a:defRPr>
            </a:lvl3pPr>
            <a:lvl4pPr algn="ctr">
              <a:spcBef>
                <a:spcPts val="0"/>
              </a:spcBef>
              <a:defRPr sz="1200" i="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defRPr i="1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4657058" y="1275161"/>
            <a:ext cx="3924969" cy="702469"/>
          </a:xfrm>
          <a:solidFill>
            <a:schemeClr val="accent4"/>
          </a:solidFill>
        </p:spPr>
        <p:txBody>
          <a:bodyPr lIns="90000" tIns="72000" rIns="90000" bIns="72000" anchor="ctr"/>
          <a:lstStyle>
            <a:lvl1pPr marL="0" indent="0">
              <a:spcBef>
                <a:spcPts val="0"/>
              </a:spcBef>
              <a:buNone/>
              <a:defRPr/>
            </a:lvl1pPr>
            <a:lvl2pPr marL="108000" indent="-108000"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 sz="1200" i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9600" y="156488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Espace réservé du numéro de diapositive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E5879-D22B-4057-B7CB-C1FD69BE91B5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299109005"/>
      </p:ext>
    </p:extLst>
  </p:cSld>
  <p:clrMapOvr>
    <a:masterClrMapping/>
  </p:clrMapOvr>
  <p:transition spd="slow">
    <p:pull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156488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8C30A-F0CC-4DCA-903E-ABF3D8BAA728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1104462624"/>
      </p:ext>
    </p:extLst>
  </p:cSld>
  <p:clrMapOvr>
    <a:masterClrMapping/>
  </p:clrMapOvr>
  <p:transition spd="slow">
    <p:pull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3818384" cy="32611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6"/>
          <p:cNvSpPr>
            <a:spLocks noGrp="1"/>
          </p:cNvSpPr>
          <p:nvPr>
            <p:ph sz="quarter" idx="14"/>
          </p:nvPr>
        </p:nvSpPr>
        <p:spPr>
          <a:xfrm>
            <a:off x="5389489" y="1690721"/>
            <a:ext cx="2520000" cy="2430000"/>
          </a:xfrm>
          <a:solidFill>
            <a:schemeClr val="accent4"/>
          </a:solidFill>
        </p:spPr>
        <p:txBody>
          <a:bodyPr lIns="216000" tIns="216000" rIns="216000" bIns="216000" anchor="ctr"/>
          <a:lstStyle>
            <a:lvl1pPr marL="0" indent="0">
              <a:spcBef>
                <a:spcPts val="800"/>
              </a:spcBef>
              <a:buNone/>
              <a:defRPr/>
            </a:lvl1pPr>
            <a:lvl2pPr>
              <a:spcBef>
                <a:spcPts val="800"/>
              </a:spcBef>
              <a:defRPr/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9600" y="156485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97FF9-F8F8-4C86-B112-A4F7A720DE56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2184816594"/>
      </p:ext>
    </p:extLst>
  </p:cSld>
  <p:clrMapOvr>
    <a:masterClrMapping/>
  </p:clrMapOvr>
  <p:transition spd="slow">
    <p:pull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5" r="15051" b="35446"/>
          <a:stretch>
            <a:fillRect/>
          </a:stretch>
        </p:blipFill>
        <p:spPr bwMode="auto">
          <a:xfrm>
            <a:off x="6916739" y="4306491"/>
            <a:ext cx="1882775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fr-FR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/>
          </p:nvPr>
        </p:nvSpPr>
        <p:spPr>
          <a:xfrm>
            <a:off x="6505517" y="508513"/>
            <a:ext cx="2387658" cy="2823337"/>
          </a:xfr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200"/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/>
          </p:nvPr>
        </p:nvSpPr>
        <p:spPr>
          <a:xfrm>
            <a:off x="6505517" y="2318292"/>
            <a:ext cx="2387658" cy="246221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2000" i="1"/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4123153"/>
      </p:ext>
    </p:extLst>
  </p:cSld>
  <p:clrMapOvr>
    <a:masterClrMapping/>
  </p:clrMapOvr>
  <p:transition spd="slow">
    <p:pull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65516"/>
            <a:ext cx="7977576" cy="47089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11188" y="1416050"/>
            <a:ext cx="7975600" cy="3120231"/>
          </a:xfrm>
        </p:spPr>
        <p:txBody>
          <a:bodyPr/>
          <a:lstStyle>
            <a:lvl1pPr marL="361950" indent="-361950">
              <a:spcBef>
                <a:spcPts val="3600"/>
              </a:spcBef>
              <a:buClr>
                <a:schemeClr val="tx2"/>
              </a:buClr>
              <a:buSzPct val="155000"/>
              <a:defRPr sz="2400"/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/>
            </a:lvl2pPr>
            <a:lvl3pPr marL="180000" indent="-162000">
              <a:buFont typeface="Arial" panose="020B0604020202020204" pitchFamily="34" charset="0"/>
              <a:buChar char="•"/>
              <a:defRPr/>
            </a:lvl3pPr>
            <a:lvl4pPr>
              <a:defRPr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154606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FCC2E-8465-4E1B-9F4F-F7D768A19B31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3518979766"/>
      </p:ext>
    </p:extLst>
  </p:cSld>
  <p:clrMapOvr>
    <a:masterClrMapping/>
  </p:clrMapOvr>
  <p:transition spd="slow">
    <p:pull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flèch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09600" y="1275160"/>
            <a:ext cx="3914116" cy="702469"/>
          </a:xfrm>
          <a:prstGeom prst="homePlate">
            <a:avLst>
              <a:gd name="adj" fmla="val 49457"/>
            </a:avLst>
          </a:prstGeom>
          <a:solidFill>
            <a:schemeClr val="tx2"/>
          </a:solidFill>
        </p:spPr>
        <p:txBody>
          <a:bodyPr lIns="72000" tIns="72000" rIns="72000" bIns="72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spcBef>
                <a:spcPts val="0"/>
              </a:spcBef>
              <a:defRPr i="1">
                <a:solidFill>
                  <a:schemeClr val="bg1"/>
                </a:solidFill>
              </a:defRPr>
            </a:lvl3pPr>
            <a:lvl4pPr algn="ctr">
              <a:spcBef>
                <a:spcPts val="0"/>
              </a:spcBef>
              <a:defRPr sz="1200" i="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defRPr i="1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4657056" y="1275160"/>
            <a:ext cx="3924969" cy="702469"/>
          </a:xfrm>
          <a:solidFill>
            <a:schemeClr val="accent4"/>
          </a:solidFill>
        </p:spPr>
        <p:txBody>
          <a:bodyPr lIns="90000" tIns="72000" rIns="90000" bIns="72000" anchor="ctr"/>
          <a:lstStyle>
            <a:lvl1pPr marL="0" indent="0">
              <a:spcBef>
                <a:spcPts val="0"/>
              </a:spcBef>
              <a:buNone/>
              <a:defRPr/>
            </a:lvl1pPr>
            <a:lvl2pPr marL="108000" indent="-108000"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 sz="1200" i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Espace réservé du numéro de diapositive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E5879-D22B-4057-B7CB-C1FD69BE91B5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2261836350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01</a:t>
            </a:r>
            <a:endParaRPr lang="fr-FR" sz="2800" b="1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02</a:t>
            </a:r>
            <a:endParaRPr lang="fr-FR" sz="2800" b="1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03</a:t>
            </a:r>
            <a:endParaRPr lang="fr-FR" sz="2800" b="1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04</a:t>
            </a:r>
            <a:endParaRPr lang="fr-FR" sz="2800" b="1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2" y="141922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2" y="1400176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7" y="30663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2" y="31425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4963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8C30A-F0CC-4DCA-903E-ABF3D8BAA728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4194729158"/>
      </p:ext>
    </p:extLst>
  </p:cSld>
  <p:clrMapOvr>
    <a:masterClrMapping/>
  </p:clrMapOvr>
  <p:transition spd="slow">
    <p:pull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3818384" cy="32611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6"/>
          <p:cNvSpPr>
            <a:spLocks noGrp="1"/>
          </p:cNvSpPr>
          <p:nvPr>
            <p:ph sz="quarter" idx="14"/>
          </p:nvPr>
        </p:nvSpPr>
        <p:spPr>
          <a:xfrm>
            <a:off x="5389489" y="1690721"/>
            <a:ext cx="2520000" cy="2430000"/>
          </a:xfrm>
          <a:solidFill>
            <a:schemeClr val="accent4"/>
          </a:solidFill>
        </p:spPr>
        <p:txBody>
          <a:bodyPr lIns="216000" tIns="216000" rIns="216000" bIns="216000" anchor="ctr"/>
          <a:lstStyle>
            <a:lvl1pPr marL="0" indent="0">
              <a:spcBef>
                <a:spcPts val="800"/>
              </a:spcBef>
              <a:buNone/>
              <a:defRPr/>
            </a:lvl1pPr>
            <a:lvl2pPr>
              <a:spcBef>
                <a:spcPts val="800"/>
              </a:spcBef>
              <a:defRPr/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9600" y="156484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97FF9-F8F8-4C86-B112-A4F7A720DE56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</p:spTree>
    <p:extLst>
      <p:ext uri="{BB962C8B-B14F-4D97-AF65-F5344CB8AC3E}">
        <p14:creationId xmlns:p14="http://schemas.microsoft.com/office/powerpoint/2010/main" val="4176894691"/>
      </p:ext>
    </p:extLst>
  </p:cSld>
  <p:clrMapOvr>
    <a:masterClrMapping/>
  </p:clrMapOvr>
  <p:transition spd="slow">
    <p:pull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3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5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4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6486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49" y="2492375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8830964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402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346166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5" y="1495425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7" y="1400175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6" y="2047873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5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5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3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5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5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9660551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0529020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0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0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5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0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2801925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4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5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5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220311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2928939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9" y="1485901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26" name="Ellipse 25"/>
          <p:cNvSpPr/>
          <p:nvPr userDrawn="1"/>
        </p:nvSpPr>
        <p:spPr>
          <a:xfrm>
            <a:off x="4286252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27" name="Ellipse 26"/>
          <p:cNvSpPr/>
          <p:nvPr userDrawn="1"/>
        </p:nvSpPr>
        <p:spPr>
          <a:xfrm>
            <a:off x="4286250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28" name="Ellipse 27"/>
          <p:cNvSpPr/>
          <p:nvPr userDrawn="1"/>
        </p:nvSpPr>
        <p:spPr>
          <a:xfrm>
            <a:off x="4286252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7" y="14858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2" y="21716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7" y="2867023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2" y="3600446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7898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3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6" y="2784574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3048794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699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19" y="2754510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5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5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3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7" y="2744985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6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903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29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0" y="3078629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1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6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0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5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2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4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02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0" y="141922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0" y="140017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5" y="30663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0" y="31425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765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7" y="1485900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0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48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0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5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0" y="2171698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5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3600445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093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182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5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5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4" y="3994150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49" y="3952875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0790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5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6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1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92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5" y="1163835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1" y="224551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0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6611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0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80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420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5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5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4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773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32067"/>
      </p:ext>
    </p:extLst>
  </p:cSld>
  <p:clrMapOvr>
    <a:masterClrMapping/>
  </p:clrMapOvr>
  <p:transition spd="slow">
    <p:pull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4865524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Interne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9098118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3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5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4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493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49" y="2492375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2193965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4692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405828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5" y="1495425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7" y="1400175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6" y="2047873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5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5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3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5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5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3483910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135839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0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0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5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0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93067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8072439" cy="1345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6"/>
            <a:ext cx="1214440" cy="8110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6"/>
            <a:ext cx="1176340" cy="8173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6" y="3994151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50" y="3952876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717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4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5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5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659451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3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6" y="2784574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2457451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699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19" y="2754510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5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5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3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7" y="2744985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6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153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29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0" y="3078629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1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6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0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5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2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4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1800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0" y="141922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0" y="140017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5" y="30663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0" y="31425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676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7" y="1485900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0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48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0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5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0" y="2171698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5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3600445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794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3503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5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5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4" y="3994150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49" y="3952875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34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5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6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1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1852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5" y="1163835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1" y="224551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0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8698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6"/>
            <a:ext cx="5848350" cy="6953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4" y="1159669"/>
            <a:ext cx="2062163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8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/>
                </a:rPr>
                <a:t></a:t>
              </a:r>
              <a:endPara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/>
                </a:rPr>
                <a:t></a:t>
              </a:r>
              <a:endPara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/>
                </a:rPr>
                <a:t></a:t>
              </a:r>
              <a:endPara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3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/>
                </a:rPr>
                <a:t></a:t>
              </a:r>
              <a:endPara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/>
                </a:rPr>
                <a:t></a:t>
              </a:r>
              <a:endPara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/>
                </a:rPr>
                <a:t></a:t>
              </a:r>
              <a:endPara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2794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0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1167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5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5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4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1366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70673"/>
      </p:ext>
    </p:extLst>
  </p:cSld>
  <p:clrMapOvr>
    <a:masterClrMapping/>
  </p:clrMapOvr>
  <p:transition spd="slow">
    <p:pull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4865524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Interne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20054765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3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5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4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5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49" y="2492375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3309247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0913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144849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5" y="1495425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7" y="1400175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6" y="2047873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5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5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3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5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5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1422491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2724177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7" y="1163836"/>
            <a:ext cx="3552825" cy="1026915"/>
          </a:xfrm>
          <a:prstGeom prst="rect">
            <a:avLst/>
          </a:prstGeom>
        </p:spPr>
        <p:txBody>
          <a:bodyPr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3" y="224551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1"/>
            <a:ext cx="3567110" cy="1026915"/>
          </a:xfrm>
          <a:prstGeom prst="rect">
            <a:avLst/>
          </a:prstGeom>
        </p:spPr>
        <p:txBody>
          <a:bodyPr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81217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0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0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5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0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536996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4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5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5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813212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3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6" y="2784574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9708662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699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19" y="2754510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5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5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3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7" y="2744985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6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035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29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0" y="3078629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1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6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0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5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2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4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166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0" y="141922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0" y="140017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5" y="30663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0" y="31425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556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7" y="1485900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0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48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0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5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0" y="2171698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5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3600445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067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288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5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5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4" y="3994150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49" y="3952875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19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5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6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1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795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1"/>
            <a:ext cx="3441700" cy="2959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29580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5" y="1163835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1" y="224551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0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429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0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7535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5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5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4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529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99618"/>
      </p:ext>
    </p:extLst>
  </p:cSld>
  <p:clrMapOvr>
    <a:masterClrMapping/>
  </p:clrMapOvr>
  <p:transition spd="slow">
    <p:pull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4865524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Interne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36410549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3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5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4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15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49" y="2492375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4539633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3330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03856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5" y="1495425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7" y="1400175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6" y="2047873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5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5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3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5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5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4211962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7" y="1200150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7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6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9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7962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553143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0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0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5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0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8509981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4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5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5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42316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3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6" y="2784574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8684285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699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19" y="2754510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5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5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3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7" y="2744985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6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166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29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0" y="3078629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1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6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0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5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2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4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927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0" y="141922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0" y="140017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5" y="30663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0" y="31425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542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7" y="1485900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0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48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0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5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0" y="2171698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5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3600445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589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9380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5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5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4" y="3994150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49" y="3952875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6150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5410880"/>
      </p:ext>
    </p:extLst>
  </p:cSld>
  <p:clrMapOvr>
    <a:masterClrMapping/>
  </p:clrMapOvr>
  <p:transition spd="slow">
    <p:pull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5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6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1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1020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5" y="1163835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1" y="224551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0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657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0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992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5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5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4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9223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40858"/>
      </p:ext>
    </p:extLst>
  </p:cSld>
  <p:clrMapOvr>
    <a:masterClrMapping/>
  </p:clrMapOvr>
  <p:transition spd="slow">
    <p:pull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4865524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Interne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27342223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3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5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4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15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49" y="2492375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4539633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3330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03856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01</a:t>
            </a:r>
            <a:endParaRPr lang="fr-FR" sz="40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02</a:t>
            </a:r>
            <a:endParaRPr lang="fr-FR" sz="40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03</a:t>
            </a:r>
            <a:endParaRPr lang="fr-FR" sz="40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04</a:t>
            </a:r>
            <a:endParaRPr lang="fr-FR" sz="40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05</a:t>
            </a:r>
            <a:endParaRPr lang="fr-FR" sz="40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0" dirty="0" smtClean="0">
                <a:solidFill>
                  <a:schemeClr val="tx2"/>
                </a:solidFill>
                <a:latin typeface="Helvetica LT" panose="02000503040000020004" pitchFamily="2" charset="0"/>
              </a:rPr>
              <a:t>06</a:t>
            </a:r>
            <a:endParaRPr lang="fr-FR" sz="4000" b="0" dirty="0">
              <a:solidFill>
                <a:schemeClr val="tx2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5779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4"/>
            <a:ext cx="2387658" cy="79816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6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6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505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5" y="1495425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7" y="1400175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6" y="2047873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5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5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3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5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5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4211962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553143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0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0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5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0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8509981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4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5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5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42316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3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6" y="2784574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8684285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699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19" y="2754510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5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5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3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7" y="2744985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6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166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29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0" y="3078629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1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6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0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5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2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4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927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0" y="141922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0" y="140017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5" y="30663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0" y="31425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542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7" y="1485900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0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48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0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5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0" y="2171698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5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3600445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589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9380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51" y="2492376"/>
            <a:ext cx="8372475" cy="368300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endParaRPr lang="fr-FR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4427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5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5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4" y="3994150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49" y="3952875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6150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5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6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1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1020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5" y="1163835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1" y="224551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0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657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0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992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5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5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4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9223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40858"/>
      </p:ext>
    </p:extLst>
  </p:cSld>
  <p:clrMapOvr>
    <a:masterClrMapping/>
  </p:clrMapOvr>
  <p:transition spd="slow">
    <p:pull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4865524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Interne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27342223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3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5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4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1603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49" y="2492375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3433969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784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5907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5258516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5" y="1495425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7" y="1400175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6" y="2047873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5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5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3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5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5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031626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202213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0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0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5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0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3211713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4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5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5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8961397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3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6" y="2784574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9960494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699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19" y="2754510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5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5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3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7" y="2744985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6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686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29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0" y="3078629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1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6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0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5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2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4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196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0" y="141922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0" y="140017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5" y="30663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0" y="31425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2653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7" y="1485900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0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48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0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5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0" y="2171698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5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3600445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8734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6174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8184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5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5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4" y="3994150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49" y="3952875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1197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5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6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1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119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5" y="1163835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1" y="224551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0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4263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0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791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5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5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4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697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171697"/>
      </p:ext>
    </p:extLst>
  </p:cSld>
  <p:clrMapOvr>
    <a:masterClrMapping/>
  </p:clrMapOvr>
  <p:transition spd="slow">
    <p:pull/>
  </p:transition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275160"/>
            <a:ext cx="7977188" cy="3261122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4865524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Interne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818619"/>
            <a:ext cx="7977600" cy="32403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977600" cy="12868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42058247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3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5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4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8714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49" y="2492375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4966643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7" y="1495426"/>
            <a:ext cx="41052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9" y="1400176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8" y="20478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7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7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4"/>
            <a:ext cx="4102100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7" y="2790824"/>
            <a:ext cx="41179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7" y="3403598"/>
            <a:ext cx="414972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2659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1401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5742839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5" y="1495425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7" y="1400175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6" y="2047873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5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5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3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5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5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9289457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5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844120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0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0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5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0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736382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4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5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5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281879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3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6" y="2784574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0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40052458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699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8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19" y="2754510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5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5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3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7" y="2744985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6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801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29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1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0" y="3078629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1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6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0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5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2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4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668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6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0" y="141922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0" y="140017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5" y="30663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0" y="3142594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6203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6767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7" y="1485900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0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48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0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5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0" y="2171698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5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3600445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1375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9201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5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5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4" y="3994150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49" y="3952875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473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5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6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1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084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1" y="115966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5" y="1163835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1" y="2245518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0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603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0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6557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7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5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5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4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5671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numCol="1"/>
          <a:lstStyle/>
          <a:p>
            <a:r>
              <a:rPr lang="fr-FR" alt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008727"/>
      </p:ext>
    </p:extLst>
  </p:cSld>
  <p:clrMapOvr>
    <a:masterClrMapping/>
  </p:clrMapOvr>
  <p:transition spd="slow">
    <p:pull/>
  </p:transition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12950" y="1627357"/>
            <a:ext cx="2387658" cy="79816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lang="fr-FR" sz="34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2pPr marL="0" indent="0">
              <a:spcBef>
                <a:spcPts val="800"/>
              </a:spcBef>
              <a:buNone/>
              <a:defRPr lang="fr-FR" sz="1800" kern="1200" dirty="0" smtClean="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+mn-cs"/>
                <a:sym typeface="Wingdings"/>
              </a:defRPr>
            </a:lvl2pPr>
            <a:lvl3pPr marL="0" indent="0">
              <a:buNone/>
              <a:defRPr sz="1200"/>
            </a:lvl3pPr>
            <a:lvl4pPr>
              <a:defRPr sz="1200" i="0"/>
            </a:lvl4pPr>
          </a:lstStyle>
          <a:p>
            <a:pPr marL="0" lvl="0" indent="0" algn="l" rtl="0" eaLnBrk="0" fontAlgn="base" hangingPunct="0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Titre</a:t>
            </a:r>
          </a:p>
          <a:p>
            <a:pPr marL="0" lvl="1" indent="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12950" y="2415778"/>
            <a:ext cx="2387658" cy="7078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fr-FR" sz="2800" i="1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2pPr marL="0" indent="0">
              <a:spcBef>
                <a:spcPts val="0"/>
              </a:spcBef>
              <a:buNone/>
              <a:defRPr lang="fr-FR" sz="1800" i="1" kern="1200" dirty="0" smtClean="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+mn-cs"/>
                <a:sym typeface="Wingdings"/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marL="0" lvl="0" indent="0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Titre</a:t>
            </a:r>
          </a:p>
          <a:p>
            <a:pPr marL="0" lvl="1" indent="0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fr-FR" dirty="0" smtClean="0"/>
              <a:t>Deuxième niveau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16126" y="4306033"/>
            <a:ext cx="1882872" cy="4160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054" y="436000"/>
            <a:ext cx="1881554" cy="50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430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1779528"/>
            <a:ext cx="9144000" cy="1814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664420" y="1239528"/>
            <a:ext cx="1440000" cy="1080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85763" y="2686784"/>
            <a:ext cx="8372475" cy="2762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endParaRPr lang="fr-FR" dirty="0" smtClean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09950" y="4846760"/>
            <a:ext cx="2687636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6734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2" y="208341"/>
            <a:ext cx="16287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1"/>
            <a:ext cx="2209800" cy="414655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Menu</a:t>
            </a:r>
          </a:p>
          <a:p>
            <a:pPr lvl="0"/>
            <a:r>
              <a:rPr lang="fr-FR" dirty="0" smtClean="0">
                <a:sym typeface="Webdings"/>
              </a:rPr>
              <a:t> </a:t>
            </a:r>
          </a:p>
          <a:p>
            <a:pPr lvl="0"/>
            <a:r>
              <a:rPr lang="fr-FR" dirty="0" smtClean="0"/>
              <a:t>Menu</a:t>
            </a:r>
            <a:endParaRPr lang="fr-FR" dirty="0" smtClean="0">
              <a:sym typeface="Webdings"/>
            </a:endParaRPr>
          </a:p>
          <a:p>
            <a:pPr lvl="0"/>
            <a:r>
              <a:rPr 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lvl="0"/>
            <a:endParaRPr 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6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1"/>
            <a:ext cx="5518150" cy="3708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8339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23887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lang="fr-FR" sz="1200" kern="1200" baseline="0" dirty="0" smtClean="0">
                <a:solidFill>
                  <a:schemeClr val="accent4">
                    <a:lumMod val="2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</a:lstStyle>
          <a:p>
            <a:pPr marL="0" lvl="0" indent="0" algn="l" rtl="0" eaLnBrk="0" fontAlgn="base" hangingPunct="0">
              <a:lnSpc>
                <a:spcPct val="9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>
                <a:tab pos="4486275" algn="l"/>
              </a:tabLst>
            </a:pPr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3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3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29000" y="4846760"/>
            <a:ext cx="2668586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167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flèch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156487"/>
            <a:ext cx="7457630" cy="1383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lang="fr-FR" sz="1200" kern="1200" baseline="0" dirty="0" smtClean="0">
                <a:solidFill>
                  <a:schemeClr val="accent4">
                    <a:lumMod val="2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</a:lstStyle>
          <a:p>
            <a:pPr marL="0" lvl="0" indent="0" algn="l" rtl="0" eaLnBrk="0" fontAlgn="base" hangingPunct="0">
              <a:lnSpc>
                <a:spcPct val="9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>
                <a:tab pos="4486275" algn="l"/>
              </a:tabLst>
            </a:pPr>
            <a:r>
              <a:rPr lang="fr-FR" dirty="0" smtClean="0"/>
              <a:t>Insérez ici vos chapitres &gt;</a:t>
            </a:r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01055" y="413230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603250" y="857250"/>
            <a:ext cx="7175500" cy="239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86150" y="4846760"/>
            <a:ext cx="2611436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2578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880" userDrawn="1">
          <p15:clr>
            <a:srgbClr val="FBAE40"/>
          </p15:clr>
        </p15:guide>
      </p15:sldGuideLst>
    </p:ext>
  </p:extLs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476" y="4846760"/>
            <a:ext cx="2678111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626159" y="3414144"/>
            <a:ext cx="2705100" cy="10179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15955"/>
            <a:ext cx="7086600" cy="1055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349137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15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6" y="1595872"/>
            <a:ext cx="4105275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 flipH="1">
            <a:off x="942976" y="1245828"/>
            <a:ext cx="1" cy="227171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 userDrawn="1"/>
        </p:nvSpPr>
        <p:spPr>
          <a:xfrm>
            <a:off x="757238" y="1524435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8" name="Ellipse 17"/>
          <p:cNvSpPr/>
          <p:nvPr userDrawn="1"/>
        </p:nvSpPr>
        <p:spPr>
          <a:xfrm>
            <a:off x="757237" y="2010208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9" name="Ellipse 18"/>
          <p:cNvSpPr/>
          <p:nvPr userDrawn="1"/>
        </p:nvSpPr>
        <p:spPr>
          <a:xfrm>
            <a:off x="757236" y="2495984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Ellipse 19"/>
          <p:cNvSpPr/>
          <p:nvPr userDrawn="1"/>
        </p:nvSpPr>
        <p:spPr>
          <a:xfrm>
            <a:off x="757236" y="2981759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081646"/>
            <a:ext cx="4102100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6" y="2567421"/>
            <a:ext cx="4117975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3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6" y="3027002"/>
            <a:ext cx="4149725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030042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57576" y="4846760"/>
            <a:ext cx="2640011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15955"/>
            <a:ext cx="7086600" cy="1055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349137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cxnSp>
        <p:nvCxnSpPr>
          <p:cNvPr id="24" name="Connecteur droit 23"/>
          <p:cNvCxnSpPr/>
          <p:nvPr userDrawn="1"/>
        </p:nvCxnSpPr>
        <p:spPr>
          <a:xfrm flipH="1">
            <a:off x="942976" y="928687"/>
            <a:ext cx="1" cy="227171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928687"/>
            <a:ext cx="6337300" cy="2271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23684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95676" y="4846760"/>
            <a:ext cx="2601911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fr-FR" smtClean="0"/>
            </a:lvl1pPr>
          </a:lstStyle>
          <a:p>
            <a:r>
              <a:rPr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  <p:sp>
        <p:nvSpPr>
          <p:cNvPr id="8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710959"/>
            <a:ext cx="2209800" cy="310991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Menu</a:t>
            </a:r>
          </a:p>
          <a:p>
            <a:pPr lvl="0"/>
            <a:r>
              <a:rPr lang="fr-FR" dirty="0" smtClean="0">
                <a:sym typeface="Webdings"/>
              </a:rPr>
              <a:t> </a:t>
            </a:r>
          </a:p>
          <a:p>
            <a:pPr lvl="0"/>
            <a:r>
              <a:rPr lang="fr-FR" dirty="0" smtClean="0"/>
              <a:t>Menu</a:t>
            </a:r>
            <a:endParaRPr lang="fr-FR" dirty="0" smtClean="0">
              <a:sym typeface="Webdings"/>
            </a:endParaRPr>
          </a:p>
          <a:p>
            <a:pPr lvl="0"/>
            <a:r>
              <a:rPr 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lvl="0"/>
            <a:endParaRPr lang="fr-FR" dirty="0" smtClean="0"/>
          </a:p>
        </p:txBody>
      </p:sp>
      <p:sp>
        <p:nvSpPr>
          <p:cNvPr id="9" name="Rectangle 8"/>
          <p:cNvSpPr/>
          <p:nvPr userDrawn="1"/>
        </p:nvSpPr>
        <p:spPr>
          <a:xfrm>
            <a:off x="406401" y="637141"/>
            <a:ext cx="2495550" cy="326469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53138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049959" y="701234"/>
            <a:ext cx="16287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66813" y="1120535"/>
            <a:ext cx="5518150" cy="2781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857022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24251" y="4861047"/>
            <a:ext cx="2601911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421854" y="921025"/>
            <a:ext cx="3952875" cy="2986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685878" y="921025"/>
            <a:ext cx="3886200" cy="2986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7497350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475" y="4852706"/>
            <a:ext cx="269076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re 4"/>
          <p:cNvSpPr>
            <a:spLocks noGrp="1"/>
          </p:cNvSpPr>
          <p:nvPr>
            <p:ph type="title" hasCustomPrompt="1"/>
          </p:nvPr>
        </p:nvSpPr>
        <p:spPr>
          <a:xfrm>
            <a:off x="609601" y="349137"/>
            <a:ext cx="60864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23775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442070"/>
            <a:ext cx="1181100" cy="810815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455240"/>
            <a:ext cx="1185862" cy="778595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7" y="2440953"/>
            <a:ext cx="1209675" cy="80240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8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81223"/>
            <a:ext cx="1200150" cy="889397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fr-FR" dirty="0"/>
          </a:p>
        </p:txBody>
      </p:sp>
      <p:sp>
        <p:nvSpPr>
          <p:cNvPr id="19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5511"/>
            <a:ext cx="1200150" cy="889397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81223"/>
            <a:ext cx="1200150" cy="889397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9006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647700" y="349137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6" name="Ellipse 35"/>
          <p:cNvSpPr/>
          <p:nvPr userDrawn="1"/>
        </p:nvSpPr>
        <p:spPr>
          <a:xfrm>
            <a:off x="633414" y="1646315"/>
            <a:ext cx="1114424" cy="83581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7" name="Ellipse 36"/>
          <p:cNvSpPr/>
          <p:nvPr userDrawn="1"/>
        </p:nvSpPr>
        <p:spPr>
          <a:xfrm>
            <a:off x="2814638" y="1646315"/>
            <a:ext cx="1114424" cy="83581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8" name="Ellipse 37"/>
          <p:cNvSpPr/>
          <p:nvPr userDrawn="1"/>
        </p:nvSpPr>
        <p:spPr>
          <a:xfrm>
            <a:off x="4995862" y="1646315"/>
            <a:ext cx="1114424" cy="83581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20" y="2629919"/>
            <a:ext cx="1166815" cy="882105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40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622775"/>
            <a:ext cx="1214438" cy="860674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41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622775"/>
            <a:ext cx="1214436" cy="86543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42" name="Ellipse 41"/>
          <p:cNvSpPr/>
          <p:nvPr userDrawn="1"/>
        </p:nvSpPr>
        <p:spPr>
          <a:xfrm>
            <a:off x="7138987" y="1639171"/>
            <a:ext cx="1114424" cy="83581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3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8" y="2622775"/>
            <a:ext cx="1198563" cy="84638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cxnSp>
        <p:nvCxnSpPr>
          <p:cNvPr id="44" name="Connecteur droit 43"/>
          <p:cNvCxnSpPr>
            <a:stCxn id="36" idx="6"/>
            <a:endCxn id="37" idx="2"/>
          </p:cNvCxnSpPr>
          <p:nvPr userDrawn="1"/>
        </p:nvCxnSpPr>
        <p:spPr>
          <a:xfrm>
            <a:off x="1747838" y="2064224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 userDrawn="1"/>
        </p:nvCxnSpPr>
        <p:spPr>
          <a:xfrm>
            <a:off x="3929062" y="205708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endCxn id="42" idx="2"/>
          </p:cNvCxnSpPr>
          <p:nvPr userDrawn="1"/>
        </p:nvCxnSpPr>
        <p:spPr>
          <a:xfrm>
            <a:off x="6110287" y="2057080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55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647700" y="349137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1" name="ZoneTexte 30"/>
          <p:cNvSpPr txBox="1"/>
          <p:nvPr userDrawn="1"/>
        </p:nvSpPr>
        <p:spPr>
          <a:xfrm>
            <a:off x="862012" y="1546711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2" name="ZoneTexte 31"/>
          <p:cNvSpPr txBox="1"/>
          <p:nvPr userDrawn="1"/>
        </p:nvSpPr>
        <p:spPr>
          <a:xfrm>
            <a:off x="3105147" y="2823322"/>
            <a:ext cx="876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3" name="ZoneTexte 32"/>
          <p:cNvSpPr txBox="1"/>
          <p:nvPr userDrawn="1"/>
        </p:nvSpPr>
        <p:spPr>
          <a:xfrm>
            <a:off x="5314950" y="1575286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47" name="ZoneTexte 46"/>
          <p:cNvSpPr txBox="1"/>
          <p:nvPr userDrawn="1"/>
        </p:nvSpPr>
        <p:spPr>
          <a:xfrm>
            <a:off x="7559551" y="2823322"/>
            <a:ext cx="962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48" name="Connecteur droit 47"/>
          <p:cNvCxnSpPr/>
          <p:nvPr userDrawn="1"/>
        </p:nvCxnSpPr>
        <p:spPr>
          <a:xfrm>
            <a:off x="2390775" y="1546711"/>
            <a:ext cx="0" cy="2210902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 userDrawn="1"/>
        </p:nvCxnSpPr>
        <p:spPr>
          <a:xfrm>
            <a:off x="4648200" y="1568142"/>
            <a:ext cx="0" cy="2210902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 userDrawn="1"/>
        </p:nvCxnSpPr>
        <p:spPr>
          <a:xfrm>
            <a:off x="6943725" y="1576827"/>
            <a:ext cx="0" cy="2210902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1" y="2218870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2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6" y="1498245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3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3" y="2362639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4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5" y="1508480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25601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7" name="ZoneTexte 16"/>
          <p:cNvSpPr txBox="1"/>
          <p:nvPr userDrawn="1"/>
        </p:nvSpPr>
        <p:spPr>
          <a:xfrm>
            <a:off x="466725" y="1321594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314950" y="1321594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466725" y="2678906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20" name="ZoneTexte 19"/>
          <p:cNvSpPr txBox="1"/>
          <p:nvPr userDrawn="1"/>
        </p:nvSpPr>
        <p:spPr>
          <a:xfrm>
            <a:off x="5314950" y="2757488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21" name="Espace réservé du texte 2"/>
          <p:cNvSpPr>
            <a:spLocks noGrp="1"/>
          </p:cNvSpPr>
          <p:nvPr>
            <p:ph idx="1"/>
          </p:nvPr>
        </p:nvSpPr>
        <p:spPr>
          <a:xfrm>
            <a:off x="1123951" y="1421606"/>
            <a:ext cx="2971801" cy="742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22" name="Espace réservé du texte 2"/>
          <p:cNvSpPr>
            <a:spLocks noGrp="1"/>
          </p:cNvSpPr>
          <p:nvPr>
            <p:ph idx="16"/>
          </p:nvPr>
        </p:nvSpPr>
        <p:spPr>
          <a:xfrm>
            <a:off x="5981701" y="1407319"/>
            <a:ext cx="2971801" cy="742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23" name="Espace réservé du texte 2"/>
          <p:cNvSpPr>
            <a:spLocks noGrp="1"/>
          </p:cNvSpPr>
          <p:nvPr>
            <p:ph idx="17"/>
          </p:nvPr>
        </p:nvSpPr>
        <p:spPr>
          <a:xfrm>
            <a:off x="1114426" y="2778427"/>
            <a:ext cx="2971801" cy="742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24" name="Espace réservé du texte 2"/>
          <p:cNvSpPr>
            <a:spLocks noGrp="1"/>
          </p:cNvSpPr>
          <p:nvPr>
            <p:ph idx="18"/>
          </p:nvPr>
        </p:nvSpPr>
        <p:spPr>
          <a:xfrm>
            <a:off x="5981701" y="2835577"/>
            <a:ext cx="2971801" cy="742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67375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6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7" y="390525"/>
            <a:ext cx="3952875" cy="39814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6"/>
            <a:ext cx="3886200" cy="39814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0347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376958"/>
            <a:ext cx="2928939" cy="24378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llipse 14"/>
          <p:cNvSpPr/>
          <p:nvPr userDrawn="1"/>
        </p:nvSpPr>
        <p:spPr>
          <a:xfrm>
            <a:off x="4286248" y="1621632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286251" y="2135981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5" name="Ellipse 24"/>
          <p:cNvSpPr/>
          <p:nvPr userDrawn="1"/>
        </p:nvSpPr>
        <p:spPr>
          <a:xfrm>
            <a:off x="4286249" y="2657474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1" y="3207541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7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6" y="1621631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28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1" y="2135980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29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6" y="2657474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0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1" y="3207541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8031839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243012"/>
            <a:ext cx="2438400" cy="300038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33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43050"/>
            <a:ext cx="2438400" cy="22002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marL="19050" indent="0" algn="ctr">
              <a:buNone/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250156"/>
            <a:ext cx="2438400" cy="300038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37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50194"/>
            <a:ext cx="2438400" cy="22002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marL="19050" indent="0" algn="ctr">
              <a:buNone/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38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257300"/>
            <a:ext cx="2438400" cy="300038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39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57338"/>
            <a:ext cx="2438400" cy="22002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marL="19050" indent="0" algn="ctr">
              <a:buNone/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8004339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2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76933"/>
            <a:ext cx="8072439" cy="10090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323058"/>
            <a:ext cx="1214440" cy="608261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323058"/>
            <a:ext cx="1176340" cy="613024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5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5" y="3302794"/>
            <a:ext cx="1666875" cy="264319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50" y="3271838"/>
            <a:ext cx="1666875" cy="264319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99142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idx="1"/>
          </p:nvPr>
        </p:nvSpPr>
        <p:spPr>
          <a:xfrm>
            <a:off x="2867026" y="1228725"/>
            <a:ext cx="5848350" cy="5214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7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219795"/>
            <a:ext cx="2062163" cy="24378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grpSp>
        <p:nvGrpSpPr>
          <p:cNvPr id="18" name="Groupe 17"/>
          <p:cNvGrpSpPr/>
          <p:nvPr userDrawn="1"/>
        </p:nvGrpSpPr>
        <p:grpSpPr>
          <a:xfrm>
            <a:off x="6305547" y="2072131"/>
            <a:ext cx="485779" cy="1382315"/>
            <a:chOff x="2895596" y="2038350"/>
            <a:chExt cx="485779" cy="1843086"/>
          </a:xfrm>
        </p:grpSpPr>
        <p:sp>
          <p:nvSpPr>
            <p:cNvPr id="19" name="ZoneTexte 18"/>
            <p:cNvSpPr txBox="1"/>
            <p:nvPr userDrawn="1"/>
          </p:nvSpPr>
          <p:spPr>
            <a:xfrm>
              <a:off x="2895600" y="2038350"/>
              <a:ext cx="4857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ZoneTexte 19"/>
            <p:cNvSpPr txBox="1"/>
            <p:nvPr userDrawn="1"/>
          </p:nvSpPr>
          <p:spPr>
            <a:xfrm>
              <a:off x="2895596" y="2652412"/>
              <a:ext cx="4857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ZoneTexte 20"/>
            <p:cNvSpPr txBox="1"/>
            <p:nvPr userDrawn="1"/>
          </p:nvSpPr>
          <p:spPr>
            <a:xfrm>
              <a:off x="2895597" y="3265883"/>
              <a:ext cx="4857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e 21"/>
          <p:cNvGrpSpPr/>
          <p:nvPr userDrawn="1"/>
        </p:nvGrpSpPr>
        <p:grpSpPr>
          <a:xfrm>
            <a:off x="2943222" y="2050256"/>
            <a:ext cx="485779" cy="1382315"/>
            <a:chOff x="2895596" y="2038350"/>
            <a:chExt cx="485779" cy="1843086"/>
          </a:xfrm>
        </p:grpSpPr>
        <p:sp>
          <p:nvSpPr>
            <p:cNvPr id="23" name="ZoneTexte 22"/>
            <p:cNvSpPr txBox="1"/>
            <p:nvPr userDrawn="1"/>
          </p:nvSpPr>
          <p:spPr>
            <a:xfrm>
              <a:off x="2895600" y="2038350"/>
              <a:ext cx="4857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ZoneTexte 23"/>
            <p:cNvSpPr txBox="1"/>
            <p:nvPr userDrawn="1"/>
          </p:nvSpPr>
          <p:spPr>
            <a:xfrm>
              <a:off x="2895596" y="2652412"/>
              <a:ext cx="4857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ZoneTexte 24"/>
            <p:cNvSpPr txBox="1"/>
            <p:nvPr userDrawn="1"/>
          </p:nvSpPr>
          <p:spPr>
            <a:xfrm>
              <a:off x="2895597" y="3265883"/>
              <a:ext cx="4857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11478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26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412676"/>
            <a:ext cx="3719513" cy="1401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2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6" y="1415802"/>
            <a:ext cx="3552825" cy="77018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28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2" y="2227064"/>
            <a:ext cx="3719513" cy="1401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29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2851696"/>
            <a:ext cx="3567110" cy="770186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</p:spTree>
    <p:extLst>
      <p:ext uri="{BB962C8B-B14F-4D97-AF65-F5344CB8AC3E}">
        <p14:creationId xmlns:p14="http://schemas.microsoft.com/office/powerpoint/2010/main" val="22663362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414463"/>
            <a:ext cx="2952000" cy="221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405532"/>
            <a:ext cx="1440000" cy="108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548532"/>
            <a:ext cx="1440000" cy="108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414463"/>
            <a:ext cx="3441700" cy="2219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19050" indent="0">
              <a:buNone/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6091717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6125" y="4852706"/>
            <a:ext cx="282411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 hasCustomPrompt="1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6" y="1564481"/>
            <a:ext cx="2090739" cy="1085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6" y="1557338"/>
            <a:ext cx="2090739" cy="1085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5" y="1557338"/>
            <a:ext cx="2090739" cy="1085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27735"/>
            <a:ext cx="2101850" cy="436959"/>
          </a:xfrm>
        </p:spPr>
        <p:txBody>
          <a:bodyPr/>
          <a:lstStyle>
            <a:lvl2pPr marL="19050" indent="0">
              <a:buNone/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8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22972"/>
            <a:ext cx="2101850" cy="432197"/>
          </a:xfrm>
        </p:spPr>
        <p:txBody>
          <a:bodyPr/>
          <a:lstStyle>
            <a:lvl2pPr marL="19050" indent="0">
              <a:buNone/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9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18210"/>
            <a:ext cx="2101850" cy="432197"/>
          </a:xfrm>
        </p:spPr>
        <p:txBody>
          <a:bodyPr/>
          <a:lstStyle>
            <a:lvl2pPr marL="19050" indent="0">
              <a:buNone/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664235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8391944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5" r="15051" b="35446"/>
          <a:stretch>
            <a:fillRect/>
          </a:stretch>
        </p:blipFill>
        <p:spPr bwMode="auto">
          <a:xfrm>
            <a:off x="6916739" y="4306491"/>
            <a:ext cx="1882775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339" y="435769"/>
            <a:ext cx="1882775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/>
          </p:nvPr>
        </p:nvSpPr>
        <p:spPr>
          <a:xfrm>
            <a:off x="6512950" y="1627357"/>
            <a:ext cx="2387658" cy="205389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lang="fr-FR" sz="34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2pPr marL="0" indent="0">
              <a:spcBef>
                <a:spcPts val="800"/>
              </a:spcBef>
              <a:buNone/>
              <a:defRPr lang="fr-FR" sz="1800" kern="1200" dirty="0" smtClean="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+mn-cs"/>
                <a:sym typeface="Wingdings"/>
              </a:defRPr>
            </a:lvl2pPr>
            <a:lvl3pPr marL="0" indent="0">
              <a:buNone/>
              <a:defRPr sz="1200"/>
            </a:lvl3pPr>
            <a:lvl4pPr>
              <a:defRPr sz="1200"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/>
          </p:nvPr>
        </p:nvSpPr>
        <p:spPr>
          <a:xfrm>
            <a:off x="6512950" y="2415778"/>
            <a:ext cx="2387658" cy="156966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fr-FR" sz="2800" i="1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2pPr marL="0" indent="0">
              <a:spcBef>
                <a:spcPts val="0"/>
              </a:spcBef>
              <a:buNone/>
              <a:defRPr lang="fr-FR" sz="1800" i="1" kern="1200" dirty="0" smtClean="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+mn-cs"/>
                <a:sym typeface="Wingdings"/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4166670914"/>
      </p:ext>
    </p:extLst>
  </p:cSld>
  <p:clrMapOvr>
    <a:masterClrMapping/>
  </p:clrMapOvr>
  <p:transition spd="slow">
    <p:pull/>
  </p:transition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779985"/>
            <a:ext cx="9144000" cy="1814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1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664420" y="1239528"/>
            <a:ext cx="1440000" cy="1080000"/>
          </a:xfrm>
          <a:prstGeom prst="ellipse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2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85763" y="2686784"/>
            <a:ext cx="8372475" cy="2762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449FB-0A8B-4EAA-B515-EC174862E942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3409950" y="4847035"/>
            <a:ext cx="2687638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200642"/>
      </p:ext>
    </p:extLst>
  </p:cSld>
  <p:clrMapOvr>
    <a:masterClrMapping/>
  </p:clrMapOvr>
  <p:transition spd="slow"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4"/>
            <a:ext cx="1181100" cy="1081087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8" y="2784575"/>
            <a:ext cx="1209675" cy="106987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9127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>
            <a:spLocks noChangeArrowheads="1"/>
          </p:cNvSpPr>
          <p:nvPr userDrawn="1"/>
        </p:nvSpPr>
        <p:spPr bwMode="auto">
          <a:xfrm>
            <a:off x="623888" y="1294210"/>
            <a:ext cx="914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0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01</a:t>
            </a:r>
          </a:p>
        </p:txBody>
      </p:sp>
      <p:sp>
        <p:nvSpPr>
          <p:cNvPr id="11" name="ZoneTexte 11"/>
          <p:cNvSpPr txBox="1">
            <a:spLocks noChangeArrowheads="1"/>
          </p:cNvSpPr>
          <p:nvPr userDrawn="1"/>
        </p:nvSpPr>
        <p:spPr bwMode="auto">
          <a:xfrm>
            <a:off x="623888" y="2245519"/>
            <a:ext cx="8763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0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02</a:t>
            </a:r>
          </a:p>
        </p:txBody>
      </p:sp>
      <p:sp>
        <p:nvSpPr>
          <p:cNvPr id="12" name="ZoneTexte 13"/>
          <p:cNvSpPr txBox="1">
            <a:spLocks noChangeArrowheads="1"/>
          </p:cNvSpPr>
          <p:nvPr userDrawn="1"/>
        </p:nvSpPr>
        <p:spPr bwMode="auto">
          <a:xfrm>
            <a:off x="623888" y="3195638"/>
            <a:ext cx="914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0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03</a:t>
            </a:r>
          </a:p>
        </p:txBody>
      </p:sp>
      <p:sp>
        <p:nvSpPr>
          <p:cNvPr id="13" name="ZoneTexte 16"/>
          <p:cNvSpPr txBox="1">
            <a:spLocks noChangeArrowheads="1"/>
          </p:cNvSpPr>
          <p:nvPr userDrawn="1"/>
        </p:nvSpPr>
        <p:spPr bwMode="auto">
          <a:xfrm>
            <a:off x="5083176" y="1294210"/>
            <a:ext cx="962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0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04</a:t>
            </a:r>
          </a:p>
        </p:txBody>
      </p:sp>
      <p:sp>
        <p:nvSpPr>
          <p:cNvPr id="15" name="ZoneTexte 17"/>
          <p:cNvSpPr txBox="1">
            <a:spLocks noChangeArrowheads="1"/>
          </p:cNvSpPr>
          <p:nvPr userDrawn="1"/>
        </p:nvSpPr>
        <p:spPr bwMode="auto">
          <a:xfrm>
            <a:off x="5083176" y="2263379"/>
            <a:ext cx="962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0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05</a:t>
            </a:r>
          </a:p>
        </p:txBody>
      </p:sp>
      <p:sp>
        <p:nvSpPr>
          <p:cNvPr id="16" name="ZoneTexte 18"/>
          <p:cNvSpPr txBox="1">
            <a:spLocks noChangeArrowheads="1"/>
          </p:cNvSpPr>
          <p:nvPr userDrawn="1"/>
        </p:nvSpPr>
        <p:spPr bwMode="auto">
          <a:xfrm>
            <a:off x="5083176" y="3195638"/>
            <a:ext cx="962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0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06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23887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lang="fr-FR" sz="1200" kern="1200" baseline="0" dirty="0" smtClean="0">
                <a:solidFill>
                  <a:schemeClr val="accent4">
                    <a:lumMod val="2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3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3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22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C8117-F533-422D-AA71-DDA8CA0E8769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23"/>
          </p:nvPr>
        </p:nvSpPr>
        <p:spPr>
          <a:xfrm>
            <a:off x="3429000" y="4847035"/>
            <a:ext cx="2668588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147458"/>
      </p:ext>
    </p:extLst>
  </p:cSld>
  <p:clrMapOvr>
    <a:masterClrMapping/>
  </p:clrMapOvr>
  <p:transition spd="slow">
    <p:pull/>
  </p:transition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flèch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9600" y="156487"/>
            <a:ext cx="7457630" cy="1383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lang="fr-FR" sz="1200" kern="1200" baseline="0" dirty="0" smtClean="0">
                <a:solidFill>
                  <a:schemeClr val="accent4">
                    <a:lumMod val="2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601055" y="413230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603250" y="857250"/>
            <a:ext cx="7175500" cy="239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8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585DA-791A-47A0-A2F1-8593512306EF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9"/>
          </p:nvPr>
        </p:nvSpPr>
        <p:spPr>
          <a:xfrm>
            <a:off x="3486150" y="4847035"/>
            <a:ext cx="2611438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597317"/>
      </p:ext>
    </p:extLst>
  </p:cSld>
  <p:clrMapOvr>
    <a:masterClrMapping/>
  </p:clrMapOvr>
  <p:transition spd="slow">
    <p:pull/>
  </p:transition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 userDrawn="1"/>
        </p:nvCxnSpPr>
        <p:spPr>
          <a:xfrm flipH="1">
            <a:off x="942975" y="1245394"/>
            <a:ext cx="0" cy="227171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 userDrawn="1"/>
        </p:nvSpPr>
        <p:spPr>
          <a:xfrm>
            <a:off x="757239" y="1524001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1" name="Ellipse 10"/>
          <p:cNvSpPr/>
          <p:nvPr userDrawn="1"/>
        </p:nvSpPr>
        <p:spPr>
          <a:xfrm>
            <a:off x="757239" y="2009776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9" y="2495551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9" y="2981326"/>
            <a:ext cx="371475" cy="2786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2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626159" y="3414144"/>
            <a:ext cx="2705100" cy="1017984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115955"/>
            <a:ext cx="7086600" cy="1055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609600" y="349137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5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6" y="1595872"/>
            <a:ext cx="4105275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081646"/>
            <a:ext cx="4102100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6" y="2567421"/>
            <a:ext cx="4117975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3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6" y="3027002"/>
            <a:ext cx="4149725" cy="20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3"/>
          <p:cNvSpPr>
            <a:spLocks noGrp="1"/>
          </p:cNvSpPr>
          <p:nvPr>
            <p:ph type="sldNum" sz="quarter" idx="21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47E35-0199-484F-B8F2-1DDF355EB6CD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22"/>
          </p:nvPr>
        </p:nvSpPr>
        <p:spPr>
          <a:xfrm>
            <a:off x="3419476" y="4847035"/>
            <a:ext cx="267811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04430"/>
      </p:ext>
    </p:extLst>
  </p:cSld>
  <p:clrMapOvr>
    <a:masterClrMapping/>
  </p:clrMapOvr>
  <p:transition spd="slow">
    <p:pull/>
  </p:transition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 userDrawn="1"/>
        </p:nvCxnSpPr>
        <p:spPr>
          <a:xfrm flipH="1">
            <a:off x="942975" y="928687"/>
            <a:ext cx="0" cy="227171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115955"/>
            <a:ext cx="7086600" cy="1055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609600" y="349137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25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928687"/>
            <a:ext cx="6337300" cy="2271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7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A4981-9D22-4B9D-8462-BEB7459ECF15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8"/>
          </p:nvPr>
        </p:nvSpPr>
        <p:spPr>
          <a:xfrm>
            <a:off x="3457576" y="4847035"/>
            <a:ext cx="264001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1601"/>
      </p:ext>
    </p:extLst>
  </p:cSld>
  <p:clrMapOvr>
    <a:masterClrMapping/>
  </p:clrMapOvr>
  <p:transition spd="slow">
    <p:pull/>
  </p:transition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06400" y="636985"/>
            <a:ext cx="2495550" cy="3264694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E53138"/>
              </a:solidFill>
            </a:endParaRPr>
          </a:p>
        </p:txBody>
      </p:sp>
      <p:sp>
        <p:nvSpPr>
          <p:cNvPr id="8" name="Espace réservé du texte 12"/>
          <p:cNvSpPr>
            <a:spLocks noGrp="1"/>
          </p:cNvSpPr>
          <p:nvPr>
            <p:ph type="body" sz="quarter" idx="17"/>
          </p:nvPr>
        </p:nvSpPr>
        <p:spPr>
          <a:xfrm>
            <a:off x="546100" y="710959"/>
            <a:ext cx="2209800" cy="310991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049959" y="701234"/>
            <a:ext cx="1628775" cy="1412694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66813" y="1120535"/>
            <a:ext cx="5518150" cy="2781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9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3D417-D388-4857-B8D7-6D445B0194D3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20"/>
          </p:nvPr>
        </p:nvSpPr>
        <p:spPr>
          <a:xfrm>
            <a:off x="3495676" y="4847035"/>
            <a:ext cx="2601913" cy="153888"/>
          </a:xfrm>
        </p:spPr>
        <p:txBody>
          <a:bodyPr/>
          <a:lstStyle>
            <a:lvl1pPr>
              <a:defRPr lang="fr-FR"/>
            </a:lvl1pPr>
          </a:lstStyle>
          <a:p>
            <a:pPr>
              <a:defRPr/>
            </a:pPr>
            <a:r>
              <a:rPr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80031"/>
      </p:ext>
    </p:extLst>
  </p:cSld>
  <p:clrMapOvr>
    <a:masterClrMapping/>
  </p:clrMapOvr>
  <p:transition spd="slow">
    <p:pull/>
  </p:transition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421854" y="921025"/>
            <a:ext cx="3952875" cy="2986088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685878" y="921025"/>
            <a:ext cx="3886200" cy="2986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9050" indent="0">
              <a:buNone/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1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02E88-9432-4704-90C2-E337B32FDD06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>
          <a:xfrm>
            <a:off x="3524251" y="4861323"/>
            <a:ext cx="260191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50468"/>
      </p:ext>
    </p:extLst>
  </p:cSld>
  <p:clrMapOvr>
    <a:masterClrMapping/>
  </p:clrMapOvr>
  <p:transition spd="slow">
    <p:pull/>
  </p:transition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4"/>
          <p:cNvSpPr>
            <a:spLocks noGrp="1"/>
          </p:cNvSpPr>
          <p:nvPr>
            <p:ph type="title"/>
          </p:nvPr>
        </p:nvSpPr>
        <p:spPr>
          <a:xfrm>
            <a:off x="609601" y="349137"/>
            <a:ext cx="60864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9600" y="123775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442070"/>
            <a:ext cx="1181100" cy="810815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455240"/>
            <a:ext cx="1185862" cy="778595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7" y="2440953"/>
            <a:ext cx="1209675" cy="80240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8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81223"/>
            <a:ext cx="1200150" cy="889397"/>
          </a:xfrm>
          <a:prstGeom prst="ellipse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9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5511"/>
            <a:ext cx="1200150" cy="889397"/>
          </a:xfrm>
          <a:prstGeom prst="ellipse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81223"/>
            <a:ext cx="1200150" cy="889397"/>
          </a:xfrm>
          <a:prstGeom prst="ellipse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21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B10F1-29A7-4D3D-BFC4-3C532F9C93F2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22"/>
          </p:nvPr>
        </p:nvSpPr>
        <p:spPr>
          <a:xfrm>
            <a:off x="3419476" y="4852988"/>
            <a:ext cx="2690813" cy="153888"/>
          </a:xfrm>
        </p:spPr>
        <p:txBody>
          <a:bodyPr/>
          <a:lstStyle>
            <a:lvl1pPr algn="r">
              <a:defRPr sz="10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874783"/>
      </p:ext>
    </p:extLst>
  </p:cSld>
  <p:clrMapOvr>
    <a:masterClrMapping/>
  </p:clrMapOvr>
  <p:transition spd="slow">
    <p:pull/>
  </p:transition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633414" y="1646635"/>
            <a:ext cx="1114425" cy="83581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2814639" y="1646635"/>
            <a:ext cx="1114425" cy="83581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Ellipse 9"/>
          <p:cNvSpPr/>
          <p:nvPr userDrawn="1"/>
        </p:nvSpPr>
        <p:spPr>
          <a:xfrm>
            <a:off x="4995864" y="1646635"/>
            <a:ext cx="1114425" cy="83581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1" name="Ellipse 10"/>
          <p:cNvSpPr/>
          <p:nvPr userDrawn="1"/>
        </p:nvSpPr>
        <p:spPr>
          <a:xfrm>
            <a:off x="7138989" y="1639491"/>
            <a:ext cx="1114425" cy="83581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1747838" y="2064544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3929063" y="205740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6110288" y="2057400"/>
            <a:ext cx="10287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647700" y="349137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47699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20" y="2629919"/>
            <a:ext cx="1166815" cy="882105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40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622775"/>
            <a:ext cx="1214438" cy="860674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41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622775"/>
            <a:ext cx="1214436" cy="86543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43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8" y="2622775"/>
            <a:ext cx="1198563" cy="84638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18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5" name="Espace réservé du numéro de diapositive 3"/>
          <p:cNvSpPr>
            <a:spLocks noGrp="1"/>
          </p:cNvSpPr>
          <p:nvPr>
            <p:ph type="sldNum" sz="quarter" idx="19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9D670-9C9E-452D-B1B6-7114B403883F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20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07112"/>
      </p:ext>
    </p:extLst>
  </p:cSld>
  <p:clrMapOvr>
    <a:masterClrMapping/>
  </p:clrMapOvr>
  <p:transition spd="slow">
    <p:pull/>
  </p:transition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>
            <a:spLocks noChangeArrowheads="1"/>
          </p:cNvSpPr>
          <p:nvPr userDrawn="1"/>
        </p:nvSpPr>
        <p:spPr bwMode="auto">
          <a:xfrm>
            <a:off x="862013" y="1546622"/>
            <a:ext cx="91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8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01</a:t>
            </a:r>
          </a:p>
        </p:txBody>
      </p:sp>
      <p:sp>
        <p:nvSpPr>
          <p:cNvPr id="9" name="ZoneTexte 11"/>
          <p:cNvSpPr txBox="1">
            <a:spLocks noChangeArrowheads="1"/>
          </p:cNvSpPr>
          <p:nvPr userDrawn="1"/>
        </p:nvSpPr>
        <p:spPr bwMode="auto">
          <a:xfrm>
            <a:off x="3105150" y="2822972"/>
            <a:ext cx="8763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8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02</a:t>
            </a:r>
          </a:p>
        </p:txBody>
      </p:sp>
      <p:sp>
        <p:nvSpPr>
          <p:cNvPr id="10" name="ZoneTexte 13"/>
          <p:cNvSpPr txBox="1">
            <a:spLocks noChangeArrowheads="1"/>
          </p:cNvSpPr>
          <p:nvPr userDrawn="1"/>
        </p:nvSpPr>
        <p:spPr bwMode="auto">
          <a:xfrm>
            <a:off x="5314950" y="1575197"/>
            <a:ext cx="91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8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03</a:t>
            </a:r>
          </a:p>
        </p:txBody>
      </p:sp>
      <p:sp>
        <p:nvSpPr>
          <p:cNvPr id="11" name="ZoneTexte 16"/>
          <p:cNvSpPr txBox="1">
            <a:spLocks noChangeArrowheads="1"/>
          </p:cNvSpPr>
          <p:nvPr userDrawn="1"/>
        </p:nvSpPr>
        <p:spPr bwMode="auto">
          <a:xfrm>
            <a:off x="7559676" y="2822972"/>
            <a:ext cx="96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4800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04</a:t>
            </a: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2390775" y="1546623"/>
            <a:ext cx="0" cy="221099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48200" y="1568054"/>
            <a:ext cx="0" cy="221099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6943725" y="1576388"/>
            <a:ext cx="0" cy="2210991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647700" y="349137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47699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1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1" y="2218870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2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6" y="1498245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3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3" y="2362639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4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5" y="1508480"/>
            <a:ext cx="1704975" cy="13148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5" name="Espace réservé du numéro de diapositive 3"/>
          <p:cNvSpPr>
            <a:spLocks noGrp="1"/>
          </p:cNvSpPr>
          <p:nvPr>
            <p:ph type="sldNum" sz="quarter" idx="20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07A3F-BDAB-4DF5-B03C-04DFACFAA942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21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14727"/>
      </p:ext>
    </p:extLst>
  </p:cSld>
  <p:clrMapOvr>
    <a:masterClrMapping/>
  </p:clrMapOvr>
  <p:transition spd="slow">
    <p:pull/>
  </p:transition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>
            <a:spLocks noChangeArrowheads="1"/>
          </p:cNvSpPr>
          <p:nvPr userDrawn="1"/>
        </p:nvSpPr>
        <p:spPr bwMode="auto">
          <a:xfrm>
            <a:off x="466725" y="1321594"/>
            <a:ext cx="666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2800" b="1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01</a:t>
            </a:r>
          </a:p>
        </p:txBody>
      </p:sp>
      <p:sp>
        <p:nvSpPr>
          <p:cNvPr id="9" name="ZoneTexte 11"/>
          <p:cNvSpPr txBox="1">
            <a:spLocks noChangeArrowheads="1"/>
          </p:cNvSpPr>
          <p:nvPr userDrawn="1"/>
        </p:nvSpPr>
        <p:spPr bwMode="auto">
          <a:xfrm>
            <a:off x="5314950" y="1321594"/>
            <a:ext cx="666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2800" b="1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02</a:t>
            </a:r>
          </a:p>
        </p:txBody>
      </p:sp>
      <p:sp>
        <p:nvSpPr>
          <p:cNvPr id="10" name="ZoneTexte 13"/>
          <p:cNvSpPr txBox="1">
            <a:spLocks noChangeArrowheads="1"/>
          </p:cNvSpPr>
          <p:nvPr userDrawn="1"/>
        </p:nvSpPr>
        <p:spPr bwMode="auto">
          <a:xfrm>
            <a:off x="466725" y="2678907"/>
            <a:ext cx="666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2800" b="1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03</a:t>
            </a:r>
          </a:p>
        </p:txBody>
      </p:sp>
      <p:sp>
        <p:nvSpPr>
          <p:cNvPr id="11" name="ZoneTexte 16"/>
          <p:cNvSpPr txBox="1">
            <a:spLocks noChangeArrowheads="1"/>
          </p:cNvSpPr>
          <p:nvPr userDrawn="1"/>
        </p:nvSpPr>
        <p:spPr bwMode="auto">
          <a:xfrm>
            <a:off x="5314950" y="2757488"/>
            <a:ext cx="666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FR" altLang="fr-FR" sz="2800" b="1" smtClean="0">
                <a:solidFill>
                  <a:srgbClr val="E53138"/>
                </a:solidFill>
                <a:latin typeface="Helvetica LT" pitchFamily="2" charset="0"/>
                <a:cs typeface="Arial" charset="0"/>
              </a:rPr>
              <a:t>04</a:t>
            </a:r>
          </a:p>
        </p:txBody>
      </p:sp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1" name="Espace réservé du texte 2"/>
          <p:cNvSpPr>
            <a:spLocks noGrp="1"/>
          </p:cNvSpPr>
          <p:nvPr>
            <p:ph idx="1"/>
          </p:nvPr>
        </p:nvSpPr>
        <p:spPr>
          <a:xfrm>
            <a:off x="1123951" y="1421606"/>
            <a:ext cx="2971801" cy="74295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22" name="Espace réservé du texte 2"/>
          <p:cNvSpPr>
            <a:spLocks noGrp="1"/>
          </p:cNvSpPr>
          <p:nvPr>
            <p:ph idx="16"/>
          </p:nvPr>
        </p:nvSpPr>
        <p:spPr>
          <a:xfrm>
            <a:off x="5981701" y="1407319"/>
            <a:ext cx="2971801" cy="74295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23" name="Espace réservé du texte 2"/>
          <p:cNvSpPr>
            <a:spLocks noGrp="1"/>
          </p:cNvSpPr>
          <p:nvPr>
            <p:ph idx="17"/>
          </p:nvPr>
        </p:nvSpPr>
        <p:spPr>
          <a:xfrm>
            <a:off x="1114426" y="2778427"/>
            <a:ext cx="2971801" cy="74295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24" name="Espace réservé du texte 2"/>
          <p:cNvSpPr>
            <a:spLocks noGrp="1"/>
          </p:cNvSpPr>
          <p:nvPr>
            <p:ph idx="18"/>
          </p:nvPr>
        </p:nvSpPr>
        <p:spPr>
          <a:xfrm>
            <a:off x="5981701" y="2835577"/>
            <a:ext cx="2971801" cy="74295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19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0DE18-4206-47D0-9129-B5D96E2E538F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20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283937"/>
      </p:ext>
    </p:extLst>
  </p:cSld>
  <p:clrMapOvr>
    <a:masterClrMapping/>
  </p:clrMapOvr>
  <p:transition spd="slow"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701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21" y="2754511"/>
            <a:ext cx="1166815" cy="1176140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6"/>
            <a:ext cx="1214438" cy="11475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6"/>
            <a:ext cx="1214436" cy="11539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4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9" y="2744986"/>
            <a:ext cx="1198563" cy="11285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8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3863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lipse 8"/>
          <p:cNvSpPr/>
          <p:nvPr userDrawn="1"/>
        </p:nvSpPr>
        <p:spPr>
          <a:xfrm>
            <a:off x="4286251" y="1621632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0" name="Ellipse 9"/>
          <p:cNvSpPr/>
          <p:nvPr userDrawn="1"/>
        </p:nvSpPr>
        <p:spPr>
          <a:xfrm>
            <a:off x="4286251" y="2135982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Ellipse 10"/>
          <p:cNvSpPr/>
          <p:nvPr userDrawn="1"/>
        </p:nvSpPr>
        <p:spPr>
          <a:xfrm>
            <a:off x="4286251" y="2657475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Ellipse 11"/>
          <p:cNvSpPr/>
          <p:nvPr userDrawn="1"/>
        </p:nvSpPr>
        <p:spPr>
          <a:xfrm>
            <a:off x="4286251" y="3207544"/>
            <a:ext cx="371475" cy="27860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376958"/>
            <a:ext cx="2928939" cy="2437805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27" name="Espace réservé du texte 34"/>
          <p:cNvSpPr>
            <a:spLocks noGrp="1"/>
          </p:cNvSpPr>
          <p:nvPr>
            <p:ph type="body" sz="quarter" idx="16"/>
          </p:nvPr>
        </p:nvSpPr>
        <p:spPr>
          <a:xfrm>
            <a:off x="4867276" y="1621631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8" name="Espace réservé du texte 34"/>
          <p:cNvSpPr>
            <a:spLocks noGrp="1"/>
          </p:cNvSpPr>
          <p:nvPr>
            <p:ph type="body" sz="quarter" idx="17"/>
          </p:nvPr>
        </p:nvSpPr>
        <p:spPr>
          <a:xfrm>
            <a:off x="4857751" y="2135980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9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4848226" y="2657474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0" name="Espace réservé du texte 34"/>
          <p:cNvSpPr>
            <a:spLocks noGrp="1"/>
          </p:cNvSpPr>
          <p:nvPr>
            <p:ph type="body" sz="quarter" idx="19"/>
          </p:nvPr>
        </p:nvSpPr>
        <p:spPr>
          <a:xfrm>
            <a:off x="4838701" y="3207541"/>
            <a:ext cx="2886075" cy="278606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20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C7E14-6DBF-44EB-9382-5832D9255769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21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711575"/>
      </p:ext>
    </p:extLst>
  </p:cSld>
  <p:clrMapOvr>
    <a:masterClrMapping/>
  </p:clrMapOvr>
  <p:transition spd="slow">
    <p:pull/>
  </p:transition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243012"/>
            <a:ext cx="2438400" cy="300038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33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43050"/>
            <a:ext cx="2438400" cy="22002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marL="19050" indent="0" algn="ctr">
              <a:buNone/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250156"/>
            <a:ext cx="2438400" cy="300038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37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50194"/>
            <a:ext cx="2438400" cy="22002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marL="19050" indent="0" algn="ctr">
              <a:buNone/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38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257300"/>
            <a:ext cx="2438400" cy="300038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39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57338"/>
            <a:ext cx="2438400" cy="22002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marL="19050" indent="0" algn="ctr">
              <a:buNone/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22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DB3FD-AA38-4B31-B58C-9E098B54B633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23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71094"/>
      </p:ext>
    </p:extLst>
  </p:cSld>
  <p:clrMapOvr>
    <a:masterClrMapping/>
  </p:clrMapOvr>
  <p:transition spd="slow">
    <p:pull/>
  </p:transition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176933"/>
            <a:ext cx="8072439" cy="1009055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323058"/>
            <a:ext cx="1214440" cy="608261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323058"/>
            <a:ext cx="1176340" cy="613024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5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1317625" y="3302794"/>
            <a:ext cx="1666875" cy="264319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18"/>
          </p:nvPr>
        </p:nvSpPr>
        <p:spPr>
          <a:xfrm>
            <a:off x="5010150" y="3271838"/>
            <a:ext cx="1666875" cy="264319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9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FD9F9-763B-4B06-9576-90B694D0C80C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20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991521"/>
      </p:ext>
    </p:extLst>
  </p:cSld>
  <p:clrMapOvr>
    <a:masterClrMapping/>
  </p:clrMapOvr>
  <p:transition spd="slow">
    <p:pull/>
  </p:transition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7"/>
          <p:cNvGrpSpPr>
            <a:grpSpLocks/>
          </p:cNvGrpSpPr>
          <p:nvPr userDrawn="1"/>
        </p:nvGrpSpPr>
        <p:grpSpPr bwMode="auto">
          <a:xfrm>
            <a:off x="6305551" y="2071688"/>
            <a:ext cx="485775" cy="1382018"/>
            <a:chOff x="2895596" y="2038350"/>
            <a:chExt cx="485779" cy="1842798"/>
          </a:xfrm>
        </p:grpSpPr>
        <p:sp>
          <p:nvSpPr>
            <p:cNvPr id="7" name="ZoneTexte 11"/>
            <p:cNvSpPr txBox="1">
              <a:spLocks noChangeArrowheads="1"/>
            </p:cNvSpPr>
            <p:nvPr userDrawn="1"/>
          </p:nvSpPr>
          <p:spPr bwMode="auto">
            <a:xfrm>
              <a:off x="2895596" y="2038350"/>
              <a:ext cx="485779" cy="615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fr-FR" altLang="fr-FR" smtClean="0">
                  <a:solidFill>
                    <a:srgbClr val="E53138"/>
                  </a:solidFill>
                  <a:cs typeface="Arial" charset="0"/>
                  <a:sym typeface="Wingdings" pitchFamily="2" charset="2"/>
                </a:rPr>
                <a:t></a:t>
              </a:r>
              <a:endParaRPr lang="fr-FR" altLang="fr-FR" smtClean="0">
                <a:solidFill>
                  <a:srgbClr val="E53138"/>
                </a:solidFill>
                <a:cs typeface="Arial" charset="0"/>
              </a:endParaRPr>
            </a:p>
          </p:txBody>
        </p:sp>
        <p:sp>
          <p:nvSpPr>
            <p:cNvPr id="8" name="ZoneTexte 13"/>
            <p:cNvSpPr txBox="1">
              <a:spLocks noChangeArrowheads="1"/>
            </p:cNvSpPr>
            <p:nvPr userDrawn="1"/>
          </p:nvSpPr>
          <p:spPr bwMode="auto">
            <a:xfrm>
              <a:off x="2895596" y="2652750"/>
              <a:ext cx="485779" cy="615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fr-FR" altLang="fr-FR" smtClean="0">
                  <a:solidFill>
                    <a:srgbClr val="E53138"/>
                  </a:solidFill>
                  <a:cs typeface="Arial" charset="0"/>
                  <a:sym typeface="Wingdings" pitchFamily="2" charset="2"/>
                </a:rPr>
                <a:t></a:t>
              </a:r>
              <a:endParaRPr lang="fr-FR" altLang="fr-FR" smtClean="0">
                <a:solidFill>
                  <a:srgbClr val="E53138"/>
                </a:solidFill>
                <a:cs typeface="Arial" charset="0"/>
              </a:endParaRPr>
            </a:p>
          </p:txBody>
        </p:sp>
        <p:sp>
          <p:nvSpPr>
            <p:cNvPr id="9" name="ZoneTexte 16"/>
            <p:cNvSpPr txBox="1">
              <a:spLocks noChangeArrowheads="1"/>
            </p:cNvSpPr>
            <p:nvPr userDrawn="1"/>
          </p:nvSpPr>
          <p:spPr bwMode="auto">
            <a:xfrm>
              <a:off x="2895596" y="3265559"/>
              <a:ext cx="485779" cy="615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fr-FR" altLang="fr-FR" smtClean="0">
                  <a:solidFill>
                    <a:srgbClr val="E53138"/>
                  </a:solidFill>
                  <a:cs typeface="Arial" charset="0"/>
                  <a:sym typeface="Wingdings" pitchFamily="2" charset="2"/>
                </a:rPr>
                <a:t></a:t>
              </a:r>
              <a:endParaRPr lang="fr-FR" altLang="fr-FR" smtClean="0">
                <a:solidFill>
                  <a:srgbClr val="E53138"/>
                </a:solidFill>
                <a:cs typeface="Arial" charset="0"/>
              </a:endParaRPr>
            </a:p>
          </p:txBody>
        </p:sp>
      </p:grpSp>
      <p:grpSp>
        <p:nvGrpSpPr>
          <p:cNvPr id="10" name="Groupe 17"/>
          <p:cNvGrpSpPr>
            <a:grpSpLocks/>
          </p:cNvGrpSpPr>
          <p:nvPr userDrawn="1"/>
        </p:nvGrpSpPr>
        <p:grpSpPr bwMode="auto">
          <a:xfrm>
            <a:off x="2943226" y="2050256"/>
            <a:ext cx="485775" cy="1382018"/>
            <a:chOff x="2895596" y="2038350"/>
            <a:chExt cx="485779" cy="1842798"/>
          </a:xfrm>
        </p:grpSpPr>
        <p:sp>
          <p:nvSpPr>
            <p:cNvPr id="12" name="ZoneTexte 18"/>
            <p:cNvSpPr txBox="1">
              <a:spLocks noChangeArrowheads="1"/>
            </p:cNvSpPr>
            <p:nvPr userDrawn="1"/>
          </p:nvSpPr>
          <p:spPr bwMode="auto">
            <a:xfrm>
              <a:off x="2895596" y="2038350"/>
              <a:ext cx="485779" cy="615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fr-FR" altLang="fr-FR" smtClean="0">
                  <a:solidFill>
                    <a:srgbClr val="E53138"/>
                  </a:solidFill>
                  <a:cs typeface="Arial" charset="0"/>
                  <a:sym typeface="Wingdings" pitchFamily="2" charset="2"/>
                </a:rPr>
                <a:t></a:t>
              </a:r>
              <a:endParaRPr lang="fr-FR" altLang="fr-FR" smtClean="0">
                <a:solidFill>
                  <a:srgbClr val="E53138"/>
                </a:solidFill>
                <a:cs typeface="Arial" charset="0"/>
              </a:endParaRPr>
            </a:p>
          </p:txBody>
        </p:sp>
        <p:sp>
          <p:nvSpPr>
            <p:cNvPr id="13" name="ZoneTexte 19"/>
            <p:cNvSpPr txBox="1">
              <a:spLocks noChangeArrowheads="1"/>
            </p:cNvSpPr>
            <p:nvPr userDrawn="1"/>
          </p:nvSpPr>
          <p:spPr bwMode="auto">
            <a:xfrm>
              <a:off x="2895596" y="2652750"/>
              <a:ext cx="485779" cy="615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fr-FR" altLang="fr-FR" smtClean="0">
                  <a:solidFill>
                    <a:srgbClr val="E53138"/>
                  </a:solidFill>
                  <a:cs typeface="Arial" charset="0"/>
                  <a:sym typeface="Wingdings" pitchFamily="2" charset="2"/>
                </a:rPr>
                <a:t></a:t>
              </a:r>
              <a:endParaRPr lang="fr-FR" altLang="fr-FR" smtClean="0">
                <a:solidFill>
                  <a:srgbClr val="E53138"/>
                </a:solidFill>
                <a:cs typeface="Arial" charset="0"/>
              </a:endParaRPr>
            </a:p>
          </p:txBody>
        </p:sp>
        <p:sp>
          <p:nvSpPr>
            <p:cNvPr id="14" name="ZoneTexte 20"/>
            <p:cNvSpPr txBox="1">
              <a:spLocks noChangeArrowheads="1"/>
            </p:cNvSpPr>
            <p:nvPr userDrawn="1"/>
          </p:nvSpPr>
          <p:spPr bwMode="auto">
            <a:xfrm>
              <a:off x="2895596" y="3265559"/>
              <a:ext cx="485779" cy="615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fr-FR" altLang="fr-FR" smtClean="0">
                  <a:solidFill>
                    <a:srgbClr val="E53138"/>
                  </a:solidFill>
                  <a:cs typeface="Arial" charset="0"/>
                  <a:sym typeface="Wingdings" pitchFamily="2" charset="2"/>
                </a:rPr>
                <a:t></a:t>
              </a:r>
              <a:endParaRPr lang="fr-FR" altLang="fr-FR" smtClean="0">
                <a:solidFill>
                  <a:srgbClr val="E53138"/>
                </a:solidFill>
                <a:cs typeface="Arial" charset="0"/>
              </a:endParaRPr>
            </a:p>
          </p:txBody>
        </p:sp>
      </p:grpSp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idx="1"/>
          </p:nvPr>
        </p:nvSpPr>
        <p:spPr>
          <a:xfrm>
            <a:off x="2867026" y="1228725"/>
            <a:ext cx="5848350" cy="52149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7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219795"/>
            <a:ext cx="2062163" cy="2437805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5" name="Espace réservé du numéro de diapositive 3"/>
          <p:cNvSpPr>
            <a:spLocks noGrp="1"/>
          </p:cNvSpPr>
          <p:nvPr>
            <p:ph type="sldNum" sz="quarter" idx="16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FC599-016A-4928-904D-842628903DC6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7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254187"/>
      </p:ext>
    </p:extLst>
  </p:cSld>
  <p:clrMapOvr>
    <a:masterClrMapping/>
  </p:clrMapOvr>
  <p:transition spd="slow">
    <p:pull/>
  </p:transition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2" y="1412676"/>
            <a:ext cx="3719513" cy="1401961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2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6" y="1415802"/>
            <a:ext cx="3552825" cy="77018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28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2" y="2227064"/>
            <a:ext cx="3719513" cy="1401961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29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2851696"/>
            <a:ext cx="3567110" cy="770186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3600"/>
              </a:spcBef>
              <a:buClr>
                <a:schemeClr val="tx2"/>
              </a:buClr>
              <a:buSzPct val="155000"/>
              <a:buNone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8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0D34-3D2D-4643-96B0-B6A1AEF62086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9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15372"/>
      </p:ext>
    </p:extLst>
  </p:cSld>
  <p:clrMapOvr>
    <a:masterClrMapping/>
  </p:clrMapOvr>
  <p:transition spd="slow">
    <p:pull/>
  </p:transition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414463"/>
            <a:ext cx="2952000" cy="2214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405532"/>
            <a:ext cx="1440000" cy="1080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2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548532"/>
            <a:ext cx="1440000" cy="1080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414463"/>
            <a:ext cx="3441700" cy="2219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19050" indent="0">
              <a:buNone/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20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60858-DF04-4235-A5DD-D509F27190A3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21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644285"/>
      </p:ext>
    </p:extLst>
  </p:cSld>
  <p:clrMapOvr>
    <a:masterClrMapping/>
  </p:clrMapOvr>
  <p:transition spd="slow">
    <p:pull/>
  </p:transition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re 4"/>
          <p:cNvSpPr>
            <a:spLocks noGrp="1"/>
          </p:cNvSpPr>
          <p:nvPr>
            <p:ph type="title"/>
          </p:nvPr>
        </p:nvSpPr>
        <p:spPr>
          <a:xfrm>
            <a:off x="590550" y="341993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5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600074" y="117366"/>
            <a:ext cx="7048500" cy="969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6" y="1564481"/>
            <a:ext cx="2090739" cy="108585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5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6" y="1557338"/>
            <a:ext cx="2090739" cy="108585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6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5" y="1557338"/>
            <a:ext cx="2090739" cy="108585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fr-FR" noProof="0" dirty="0">
              <a:sym typeface="Wingdings"/>
            </a:endParaRPr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18"/>
          </p:nvPr>
        </p:nvSpPr>
        <p:spPr>
          <a:xfrm>
            <a:off x="958850" y="2827735"/>
            <a:ext cx="2101850" cy="436959"/>
          </a:xfrm>
        </p:spPr>
        <p:txBody>
          <a:bodyPr/>
          <a:lstStyle>
            <a:lvl2pPr marL="19050" indent="0">
              <a:buNone/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3543300" y="2822972"/>
            <a:ext cx="2101850" cy="432197"/>
          </a:xfrm>
        </p:spPr>
        <p:txBody>
          <a:bodyPr/>
          <a:lstStyle>
            <a:lvl2pPr marL="19050" indent="0">
              <a:buNone/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9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6140450" y="2818210"/>
            <a:ext cx="2101850" cy="432197"/>
          </a:xfrm>
        </p:spPr>
        <p:txBody>
          <a:bodyPr/>
          <a:lstStyle>
            <a:lvl2pPr marL="19050" indent="0">
              <a:buNone/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21"/>
          </p:nvPr>
        </p:nvSpPr>
        <p:spPr>
          <a:xfrm>
            <a:off x="8586789" y="4808935"/>
            <a:ext cx="306387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0C8B9-AB4F-4D77-AD2B-2DF8886AD103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22"/>
          </p:nvPr>
        </p:nvSpPr>
        <p:spPr>
          <a:xfrm>
            <a:off x="3286125" y="4852988"/>
            <a:ext cx="2824163" cy="153888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639959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5093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30"/>
            <a:ext cx="876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2" y="3078630"/>
            <a:ext cx="962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2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7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2" y="2272694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7" y="1311860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4" y="2464385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6" y="1325507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6936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2" y="141922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2" y="1400176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7" y="30663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2" y="31425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9022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2928939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9" y="1485901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2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50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2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7" y="14858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2" y="21716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7" y="2867023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2" y="3600446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2794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65284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8072439" cy="1345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6"/>
            <a:ext cx="1214440" cy="8110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6"/>
            <a:ext cx="1176340" cy="8173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6" y="3994151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50" y="3952876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911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6"/>
            <a:ext cx="5848350" cy="6953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4" y="1159669"/>
            <a:ext cx="2062163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8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3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3810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7" y="1163836"/>
            <a:ext cx="3552825" cy="1026915"/>
          </a:xfrm>
          <a:prstGeom prst="rect">
            <a:avLst/>
          </a:prstGeom>
        </p:spPr>
        <p:txBody>
          <a:bodyPr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3" y="224551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1"/>
            <a:ext cx="3567110" cy="1026915"/>
          </a:xfrm>
          <a:prstGeom prst="rect">
            <a:avLst/>
          </a:prstGeom>
        </p:spPr>
        <p:txBody>
          <a:bodyPr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238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1"/>
            <a:ext cx="3441700" cy="2959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071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7" y="1200150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7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6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9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648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165952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7" y="1495426"/>
            <a:ext cx="41052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9" y="1400176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Ellipse 14"/>
          <p:cNvSpPr/>
          <p:nvPr userDrawn="1"/>
        </p:nvSpPr>
        <p:spPr>
          <a:xfrm>
            <a:off x="757238" y="20478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Ellipse 15"/>
          <p:cNvSpPr/>
          <p:nvPr userDrawn="1"/>
        </p:nvSpPr>
        <p:spPr>
          <a:xfrm>
            <a:off x="757237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Ellipse 16"/>
          <p:cNvSpPr/>
          <p:nvPr userDrawn="1"/>
        </p:nvSpPr>
        <p:spPr>
          <a:xfrm>
            <a:off x="757237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4"/>
            <a:ext cx="4102100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7" y="2790824"/>
            <a:ext cx="41179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7" y="3403598"/>
            <a:ext cx="414972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405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4"/>
            <a:ext cx="2387658" cy="79816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6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6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806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51" y="2492376"/>
            <a:ext cx="8372475" cy="368300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endParaRPr lang="fr-FR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3405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096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5085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7" y="1495426"/>
            <a:ext cx="41052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9" y="1400176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8" y="20478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7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7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4"/>
            <a:ext cx="4102100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7" y="2790824"/>
            <a:ext cx="41179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7" y="3403598"/>
            <a:ext cx="414972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1348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6841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2" y="208341"/>
            <a:ext cx="16287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1"/>
            <a:ext cx="2209800" cy="414655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Menu</a:t>
            </a:r>
          </a:p>
          <a:p>
            <a:pPr lvl="0"/>
            <a:r>
              <a:rPr lang="fr-FR" dirty="0" smtClean="0">
                <a:sym typeface="Webdings"/>
              </a:rPr>
              <a:t> </a:t>
            </a:r>
          </a:p>
          <a:p>
            <a:pPr lvl="0"/>
            <a:r>
              <a:rPr lang="fr-FR" dirty="0" smtClean="0"/>
              <a:t>Menu</a:t>
            </a:r>
            <a:endParaRPr lang="fr-FR" dirty="0" smtClean="0">
              <a:sym typeface="Webdings"/>
            </a:endParaRPr>
          </a:p>
          <a:p>
            <a:pPr lvl="0"/>
            <a:r>
              <a:rPr 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lvl="0"/>
            <a:endParaRPr 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6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1"/>
            <a:ext cx="5518150" cy="3708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557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6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7" y="390525"/>
            <a:ext cx="3952875" cy="39814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6"/>
            <a:ext cx="3886200" cy="39814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3853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4"/>
            <a:ext cx="1181100" cy="1081087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8" y="2784575"/>
            <a:ext cx="1209675" cy="106987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6257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701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21" y="2754511"/>
            <a:ext cx="1166815" cy="1176140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6"/>
            <a:ext cx="1214438" cy="11475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6"/>
            <a:ext cx="1214436" cy="11539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4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9" y="2744986"/>
            <a:ext cx="1198563" cy="11285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8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0685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6170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30"/>
            <a:ext cx="876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2" y="3078630"/>
            <a:ext cx="962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2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7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2" y="2272694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7" y="1311860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4" y="2464385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6" y="1325507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0888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2" y="141922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2" y="1400176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7" y="30663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2" y="31425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4493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2928939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9" y="1485901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2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50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2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7" y="14858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2" y="21716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7" y="2867023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2" y="3600446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6791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0268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8072439" cy="1345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6"/>
            <a:ext cx="1214440" cy="8110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6"/>
            <a:ext cx="1176340" cy="8173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6" y="3994151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50" y="3952876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8871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6"/>
            <a:ext cx="5848350" cy="6953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4" y="1159669"/>
            <a:ext cx="2062163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8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3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579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7" y="1163836"/>
            <a:ext cx="3552825" cy="1026915"/>
          </a:xfrm>
          <a:prstGeom prst="rect">
            <a:avLst/>
          </a:prstGeom>
        </p:spPr>
        <p:txBody>
          <a:bodyPr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3" y="224551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1"/>
            <a:ext cx="3567110" cy="1026915"/>
          </a:xfrm>
          <a:prstGeom prst="rect">
            <a:avLst/>
          </a:prstGeom>
        </p:spPr>
        <p:txBody>
          <a:bodyPr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4182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1"/>
            <a:ext cx="3441700" cy="2959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2287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7" y="1200150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7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6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9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7873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909560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2" y="208341"/>
            <a:ext cx="16287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1"/>
            <a:ext cx="2209800" cy="414655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Menu</a:t>
            </a:r>
          </a:p>
          <a:p>
            <a:pPr lvl="0"/>
            <a:r>
              <a:rPr lang="fr-FR" dirty="0" smtClean="0">
                <a:sym typeface="Webdings"/>
              </a:rPr>
              <a:t> </a:t>
            </a:r>
          </a:p>
          <a:p>
            <a:pPr lvl="0"/>
            <a:r>
              <a:rPr lang="fr-FR" dirty="0" smtClean="0"/>
              <a:t>Menu</a:t>
            </a:r>
            <a:endParaRPr lang="fr-FR" dirty="0" smtClean="0">
              <a:sym typeface="Webdings"/>
            </a:endParaRPr>
          </a:p>
          <a:p>
            <a:pPr lvl="0"/>
            <a:r>
              <a:rPr 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lvl="0"/>
            <a:endParaRPr 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6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1"/>
            <a:ext cx="5518150" cy="3708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6004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B51A4-5D65-420B-A759-B259E94B4124}" type="datetime1">
              <a:rPr lang="fr-FR" smtClean="0"/>
              <a:t>22/05/2019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9A2D-5B79-46BB-863B-305DA6D62F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17743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4"/>
            <a:ext cx="2387658" cy="79816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6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6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9696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51" y="2492376"/>
            <a:ext cx="8372475" cy="368300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4381352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3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0340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3814785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7" y="1495426"/>
            <a:ext cx="41052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9" y="1400176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8" y="20478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7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7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4"/>
            <a:ext cx="4102100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7" y="2790824"/>
            <a:ext cx="411797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7" y="3403598"/>
            <a:ext cx="4149725" cy="2762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16739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8367617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2" y="208341"/>
            <a:ext cx="16287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1"/>
            <a:ext cx="2209800" cy="414655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Menu</a:t>
            </a:r>
          </a:p>
          <a:p>
            <a:pPr lvl="0"/>
            <a:r>
              <a:rPr lang="fr-FR" dirty="0" smtClean="0">
                <a:sym typeface="Webdings"/>
              </a:rPr>
              <a:t> </a:t>
            </a:r>
          </a:p>
          <a:p>
            <a:pPr lvl="0"/>
            <a:r>
              <a:rPr lang="fr-FR" dirty="0" smtClean="0"/>
              <a:t>Menu</a:t>
            </a:r>
            <a:endParaRPr lang="fr-FR" dirty="0" smtClean="0">
              <a:sym typeface="Webdings"/>
            </a:endParaRPr>
          </a:p>
          <a:p>
            <a:pPr lvl="0"/>
            <a:r>
              <a:rPr 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dirty="0" smtClean="0">
              <a:sym typeface="Webdings"/>
            </a:endParaRPr>
          </a:p>
          <a:p>
            <a:pPr lvl="0"/>
            <a:endParaRPr 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6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1"/>
            <a:ext cx="5518150" cy="3708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3717107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6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7" y="390525"/>
            <a:ext cx="3952875" cy="39814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6"/>
            <a:ext cx="3886200" cy="39814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207765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4"/>
            <a:ext cx="1181100" cy="1081087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8" y="2784575"/>
            <a:ext cx="1209675" cy="106987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90971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6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7" y="390525"/>
            <a:ext cx="3952875" cy="39814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6"/>
            <a:ext cx="3886200" cy="39814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7747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701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21" y="2754511"/>
            <a:ext cx="1166815" cy="1176140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6"/>
            <a:ext cx="1214438" cy="11475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6"/>
            <a:ext cx="1214436" cy="11539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4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9" y="2744986"/>
            <a:ext cx="1198563" cy="11285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8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912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30"/>
            <a:ext cx="876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2" y="3078630"/>
            <a:ext cx="962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2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7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2" y="2272694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7" y="1311860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4" y="2464385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6" y="1325507"/>
            <a:ext cx="1704975" cy="175312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821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2" y="141922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2" y="1400176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7" y="30663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2" y="3142595"/>
            <a:ext cx="2971801" cy="990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0646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2928939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9" y="1485901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2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50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2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prstClr val="white"/>
              </a:solidFill>
            </a:endParaRPr>
          </a:p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7" y="14858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2" y="2171699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7" y="2867023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2" y="3600446"/>
            <a:ext cx="2886075" cy="371475"/>
          </a:xfrm>
          <a:prstGeom prst="rect">
            <a:avLst/>
          </a:prstGeom>
        </p:spPr>
        <p:txBody>
          <a:bodyPr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3166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1857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8072439" cy="1345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6"/>
            <a:ext cx="1214440" cy="8110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6"/>
            <a:ext cx="1176340" cy="8173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6" y="3994151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50" y="3952876"/>
            <a:ext cx="1666875" cy="3524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2"/>
            <a:r>
              <a:rPr lang="fr-FR" dirty="0" smtClean="0"/>
              <a:t>Troisième niveau</a:t>
            </a:r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470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6"/>
            <a:ext cx="5848350" cy="6953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4" y="1159669"/>
            <a:ext cx="2062163" cy="32504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8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3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823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7" y="1163836"/>
            <a:ext cx="3552825" cy="1026915"/>
          </a:xfrm>
          <a:prstGeom prst="rect">
            <a:avLst/>
          </a:prstGeom>
        </p:spPr>
        <p:txBody>
          <a:bodyPr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3" y="2245519"/>
            <a:ext cx="3719513" cy="18692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1"/>
            <a:ext cx="3567110" cy="1026915"/>
          </a:xfrm>
          <a:prstGeom prst="rect">
            <a:avLst/>
          </a:prstGeom>
        </p:spPr>
        <p:txBody>
          <a:bodyPr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951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1"/>
            <a:ext cx="3441700" cy="2959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560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7" y="1200150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7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6" y="1190625"/>
            <a:ext cx="2090739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9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dirty="0" smtClean="0"/>
              <a:t>Deuxième niveau</a:t>
            </a:r>
          </a:p>
          <a:p>
            <a:pPr lvl="1"/>
            <a:endParaRPr 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602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70898"/>
          </a:xfr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4"/>
            <a:ext cx="1181100" cy="1081087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8" y="2784575"/>
            <a:ext cx="1209675" cy="1069876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1"/>
            <a:ext cx="1200150" cy="1185863"/>
          </a:xfrm>
          <a:prstGeom prst="ellipse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2109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/>
                </a:solidFill>
              </a:rPr>
              <a:t>Précisez le niveau de confidentialité du document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981305"/>
      </p:ext>
    </p:extLst>
  </p:cSld>
  <p:clrMapOvr>
    <a:masterClrMapping/>
  </p:clrMapOvr>
  <p:transition spd="slow">
    <p:pull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397669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2593448"/>
            <a:ext cx="2898000" cy="21735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1270514"/>
            <a:ext cx="2387658" cy="798167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800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2318292"/>
            <a:ext cx="2387658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1800" i="1">
                <a:solidFill>
                  <a:schemeClr val="accent4">
                    <a:lumMod val="25000"/>
                  </a:schemeClr>
                </a:solidFill>
              </a:defRPr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altLang="fr-FR" dirty="0" smtClean="0"/>
              <a:t>Titre</a:t>
            </a:r>
          </a:p>
          <a:p>
            <a:pPr lvl="1"/>
            <a:r>
              <a:rPr lang="fr-FR" altLang="fr-FR" dirty="0" smtClean="0"/>
              <a:t>Deuxième niveau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77" y="341686"/>
            <a:ext cx="1741276" cy="6266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33876" y="4205195"/>
            <a:ext cx="1959879" cy="56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8273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466850"/>
            <a:ext cx="9144000" cy="241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pour une image  19"/>
          <p:cNvSpPr>
            <a:spLocks noGrp="1"/>
          </p:cNvSpPr>
          <p:nvPr>
            <p:ph type="pic" sz="quarter" idx="10"/>
          </p:nvPr>
        </p:nvSpPr>
        <p:spPr>
          <a:xfrm>
            <a:off x="3752549" y="746850"/>
            <a:ext cx="1440000" cy="1440000"/>
          </a:xfrm>
          <a:prstGeom prst="ellipse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9251" y="2492376"/>
            <a:ext cx="8372475" cy="368300"/>
          </a:xfrm>
          <a:prstGeom prst="rect">
            <a:avLst/>
          </a:prstGeom>
        </p:spPr>
        <p:txBody>
          <a:bodyPr numCol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4991349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623887" y="1294148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23887" y="2245578"/>
            <a:ext cx="8763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623887" y="3195756"/>
            <a:ext cx="914400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083050" y="1294148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5" name="ZoneTexte 34"/>
          <p:cNvSpPr txBox="1"/>
          <p:nvPr userDrawn="1"/>
        </p:nvSpPr>
        <p:spPr>
          <a:xfrm>
            <a:off x="5083050" y="2263793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05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36" name="ZoneTexte 35"/>
          <p:cNvSpPr txBox="1"/>
          <p:nvPr userDrawn="1"/>
        </p:nvSpPr>
        <p:spPr>
          <a:xfrm>
            <a:off x="5083050" y="3195755"/>
            <a:ext cx="962025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0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06</a:t>
            </a:r>
            <a:endParaRPr lang="fr-FR" altLang="fr-FR" sz="40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6"/>
          </p:nvPr>
        </p:nvSpPr>
        <p:spPr>
          <a:xfrm>
            <a:off x="1614487" y="1438093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9" name="Espace réservé du contenu 13"/>
          <p:cNvSpPr>
            <a:spLocks noGrp="1"/>
          </p:cNvSpPr>
          <p:nvPr>
            <p:ph sz="quarter" idx="17"/>
          </p:nvPr>
        </p:nvSpPr>
        <p:spPr>
          <a:xfrm>
            <a:off x="1595437" y="2335765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0" name="Espace réservé du contenu 13"/>
          <p:cNvSpPr>
            <a:spLocks noGrp="1"/>
          </p:cNvSpPr>
          <p:nvPr>
            <p:ph sz="quarter" idx="18"/>
          </p:nvPr>
        </p:nvSpPr>
        <p:spPr>
          <a:xfrm>
            <a:off x="1595437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1" name="Espace réservé du contenu 13"/>
          <p:cNvSpPr>
            <a:spLocks noGrp="1"/>
          </p:cNvSpPr>
          <p:nvPr>
            <p:ph sz="quarter" idx="19"/>
          </p:nvPr>
        </p:nvSpPr>
        <p:spPr>
          <a:xfrm>
            <a:off x="6045075" y="1438093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2" name="Espace réservé du contenu 13"/>
          <p:cNvSpPr>
            <a:spLocks noGrp="1"/>
          </p:cNvSpPr>
          <p:nvPr>
            <p:ph sz="quarter" idx="20"/>
          </p:nvPr>
        </p:nvSpPr>
        <p:spPr>
          <a:xfrm>
            <a:off x="6045075" y="2389522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43" name="Espace réservé du contenu 13"/>
          <p:cNvSpPr>
            <a:spLocks noGrp="1"/>
          </p:cNvSpPr>
          <p:nvPr>
            <p:ph sz="quarter" idx="21"/>
          </p:nvPr>
        </p:nvSpPr>
        <p:spPr>
          <a:xfrm>
            <a:off x="6045075" y="3267727"/>
            <a:ext cx="2438400" cy="563942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948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3860" y="38100"/>
            <a:ext cx="6229350" cy="3877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2800" kern="1200" baseline="0" dirty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603250" y="1143000"/>
            <a:ext cx="7175500" cy="31940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200"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212000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247777" y="1495426"/>
            <a:ext cx="41052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02870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 userDrawn="1"/>
        </p:nvSpPr>
        <p:spPr>
          <a:xfrm>
            <a:off x="757239" y="1400176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757238" y="20478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757237" y="26955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7" name="Ellipse 16"/>
          <p:cNvSpPr/>
          <p:nvPr userDrawn="1"/>
        </p:nvSpPr>
        <p:spPr>
          <a:xfrm>
            <a:off x="757237" y="3343274"/>
            <a:ext cx="371475" cy="3714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31900" y="2143124"/>
            <a:ext cx="4102100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1228727" y="2790824"/>
            <a:ext cx="411797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1209677" y="3403598"/>
            <a:ext cx="4149725" cy="276225"/>
          </a:xfrm>
          <a:prstGeom prst="rect">
            <a:avLst/>
          </a:prstGeom>
        </p:spPr>
        <p:txBody>
          <a:bodyPr numCol="1"/>
          <a:lstStyle>
            <a:lvl1pPr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24" name="Espace réservé pour une image  23"/>
          <p:cNvSpPr>
            <a:spLocks noGrp="1"/>
          </p:cNvSpPr>
          <p:nvPr>
            <p:ph type="pic" sz="quarter" idx="20"/>
          </p:nvPr>
        </p:nvSpPr>
        <p:spPr>
          <a:xfrm>
            <a:off x="5848350" y="3090861"/>
            <a:ext cx="2705100" cy="1357312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2933248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431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2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cteur droit 10"/>
          <p:cNvCxnSpPr/>
          <p:nvPr userDrawn="1"/>
        </p:nvCxnSpPr>
        <p:spPr>
          <a:xfrm flipH="1">
            <a:off x="942977" y="1238250"/>
            <a:ext cx="1" cy="30289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3"/>
          <p:cNvSpPr>
            <a:spLocks noGrp="1"/>
          </p:cNvSpPr>
          <p:nvPr>
            <p:ph type="body" sz="quarter" idx="16"/>
          </p:nvPr>
        </p:nvSpPr>
        <p:spPr>
          <a:xfrm>
            <a:off x="1143000" y="1238250"/>
            <a:ext cx="6337300" cy="302895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767376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67052" y="208341"/>
            <a:ext cx="16287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Titre</a:t>
            </a:r>
            <a:endParaRPr lang="fr-FR" alt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6100" y="298451"/>
            <a:ext cx="2209800" cy="4146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 sz="24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Menu</a:t>
            </a:r>
          </a:p>
          <a:p>
            <a:pPr lvl="0"/>
            <a:r>
              <a:rPr lang="fr-FR" altLang="fr-FR" dirty="0" smtClean="0">
                <a:sym typeface="Webdings"/>
              </a:rPr>
              <a:t> </a:t>
            </a:r>
          </a:p>
          <a:p>
            <a:pPr lvl="0"/>
            <a:r>
              <a:rPr lang="fr-FR" altLang="fr-FR" dirty="0" smtClean="0"/>
              <a:t>Menu</a:t>
            </a:r>
            <a:endParaRPr lang="fr-FR" altLang="fr-FR" dirty="0" smtClean="0">
              <a:sym typeface="Webdings"/>
            </a:endParaRPr>
          </a:p>
          <a:p>
            <a:pPr lvl="0"/>
            <a:r>
              <a:rPr lang="fr-FR" altLang="fr-FR" dirty="0" smtClean="0">
                <a:sym typeface="Webdings"/>
              </a:rPr>
              <a:t>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tabLst/>
              <a:defRPr/>
            </a:pPr>
            <a:endParaRPr lang="fr-FR" altLang="fr-FR" dirty="0" smtClean="0">
              <a:sym typeface="Webdings"/>
            </a:endParaRPr>
          </a:p>
          <a:p>
            <a:pPr lvl="0"/>
            <a:endParaRPr lang="fr-FR" altLang="fr-FR" dirty="0" smtClean="0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06401" y="200026"/>
            <a:ext cx="2495550" cy="43529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srgbClr val="E53138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8"/>
          </p:nvPr>
        </p:nvSpPr>
        <p:spPr>
          <a:xfrm>
            <a:off x="3092450" y="844551"/>
            <a:ext cx="5518150" cy="3708400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259300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66726" y="390525"/>
            <a:ext cx="3857625" cy="398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0" name="Espace réservé pour une image  29"/>
          <p:cNvSpPr>
            <a:spLocks noGrp="1"/>
          </p:cNvSpPr>
          <p:nvPr>
            <p:ph type="pic" sz="quarter" idx="19"/>
          </p:nvPr>
        </p:nvSpPr>
        <p:spPr>
          <a:xfrm>
            <a:off x="695327" y="390525"/>
            <a:ext cx="3952875" cy="3981450"/>
          </a:xfrm>
          <a:prstGeom prst="rect">
            <a:avLst/>
          </a:prstGeom>
        </p:spPr>
        <p:txBody>
          <a:bodyPr numCol="1"/>
          <a:lstStyle/>
          <a:p>
            <a:endParaRPr lang="fr-FR" alt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>
          <a:xfrm>
            <a:off x="4959350" y="390526"/>
            <a:ext cx="3886200" cy="3981451"/>
          </a:xfrm>
          <a:prstGeom prst="rect">
            <a:avLst/>
          </a:prstGeom>
        </p:spPr>
        <p:txBody>
          <a:bodyPr numCol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0073020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70898"/>
          </a:xfrm>
        </p:spPr>
        <p:txBody>
          <a:bodyPr numCol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fr-FR" altLang="fr-FR" sz="3400" kern="1200" baseline="0" dirty="0">
                <a:solidFill>
                  <a:schemeClr val="bg2">
                    <a:lumMod val="75000"/>
                  </a:schemeClr>
                </a:solidFill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757363" y="2786064"/>
            <a:ext cx="1181100" cy="1081087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3890963" y="2803624"/>
            <a:ext cx="1185862" cy="103812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086478" y="2784575"/>
            <a:ext cx="1209675" cy="1069876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8"/>
          </p:nvPr>
        </p:nvSpPr>
        <p:spPr>
          <a:xfrm>
            <a:off x="1752600" y="1371601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19"/>
          </p:nvPr>
        </p:nvSpPr>
        <p:spPr>
          <a:xfrm>
            <a:off x="3857625" y="1390651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  <p:sp>
        <p:nvSpPr>
          <p:cNvPr id="21" name="Espace réservé pour une image  6"/>
          <p:cNvSpPr>
            <a:spLocks noGrp="1"/>
          </p:cNvSpPr>
          <p:nvPr>
            <p:ph type="pic" sz="quarter" idx="20"/>
          </p:nvPr>
        </p:nvSpPr>
        <p:spPr>
          <a:xfrm>
            <a:off x="6076950" y="1371601"/>
            <a:ext cx="1200150" cy="1185863"/>
          </a:xfrm>
          <a:prstGeom prst="ellipse">
            <a:avLst/>
          </a:prstGeom>
        </p:spPr>
        <p:txBody>
          <a:bodyPr numCol="1"/>
          <a:lstStyle>
            <a:lvl1pPr>
              <a:defRPr sz="1400"/>
            </a:lvl1pPr>
          </a:lstStyle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2837767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701" y="465516"/>
            <a:ext cx="6086475" cy="443198"/>
          </a:xfrm>
        </p:spPr>
        <p:txBody>
          <a:bodyPr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 le style de titre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8"/>
            <a:ext cx="7048500" cy="129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21" y="2754511"/>
            <a:ext cx="1166815" cy="1176140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6"/>
            <a:ext cx="1214438" cy="114756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6"/>
            <a:ext cx="1214436" cy="11539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4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9" y="2744986"/>
            <a:ext cx="1198563" cy="1128515"/>
          </a:xfrm>
          <a:prstGeom prst="rect">
            <a:avLst/>
          </a:prstGeom>
        </p:spPr>
        <p:txBody>
          <a:bodyPr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8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2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8691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47701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633414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2814638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4995862" y="1443039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569121" y="2754511"/>
            <a:ext cx="1166815" cy="1176140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0" indent="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2743200" y="2744986"/>
            <a:ext cx="1214438" cy="11475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24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4907757" y="2744986"/>
            <a:ext cx="1214436" cy="11539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7138987" y="1433514"/>
            <a:ext cx="1114424" cy="1114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7138989" y="2744986"/>
            <a:ext cx="1198563" cy="11285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cxnSp>
        <p:nvCxnSpPr>
          <p:cNvPr id="6" name="Connecteur droit 5"/>
          <p:cNvCxnSpPr>
            <a:stCxn id="2" idx="6"/>
            <a:endCxn id="15" idx="2"/>
          </p:cNvCxnSpPr>
          <p:nvPr userDrawn="1"/>
        </p:nvCxnSpPr>
        <p:spPr>
          <a:xfrm>
            <a:off x="1747838" y="200025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3929062" y="1990725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7" idx="2"/>
          </p:cNvCxnSpPr>
          <p:nvPr userDrawn="1"/>
        </p:nvCxnSpPr>
        <p:spPr>
          <a:xfrm>
            <a:off x="6110288" y="1990725"/>
            <a:ext cx="10287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499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862012" y="1376482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3105147" y="3078630"/>
            <a:ext cx="8763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314950" y="1414582"/>
            <a:ext cx="914400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559552" y="3078630"/>
            <a:ext cx="962025" cy="8309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4800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4800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cxnSp>
        <p:nvCxnSpPr>
          <p:cNvPr id="19" name="Connecteur droit 18"/>
          <p:cNvCxnSpPr/>
          <p:nvPr userDrawn="1"/>
        </p:nvCxnSpPr>
        <p:spPr>
          <a:xfrm>
            <a:off x="2390775" y="1376482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4648200" y="1405057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943725" y="1416635"/>
            <a:ext cx="0" cy="2947869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32"/>
          <p:cNvSpPr>
            <a:spLocks noGrp="1"/>
          </p:cNvSpPr>
          <p:nvPr>
            <p:ph sz="quarter" idx="16"/>
          </p:nvPr>
        </p:nvSpPr>
        <p:spPr>
          <a:xfrm>
            <a:off x="361952" y="2272694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4" name="Espace réservé du contenu 32"/>
          <p:cNvSpPr>
            <a:spLocks noGrp="1"/>
          </p:cNvSpPr>
          <p:nvPr>
            <p:ph sz="quarter" idx="17"/>
          </p:nvPr>
        </p:nvSpPr>
        <p:spPr>
          <a:xfrm>
            <a:off x="2619377" y="1311860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5" name="Espace réservé du contenu 32"/>
          <p:cNvSpPr>
            <a:spLocks noGrp="1"/>
          </p:cNvSpPr>
          <p:nvPr>
            <p:ph sz="quarter" idx="18"/>
          </p:nvPr>
        </p:nvSpPr>
        <p:spPr>
          <a:xfrm>
            <a:off x="4919664" y="2464385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36" name="Espace réservé du contenu 32"/>
          <p:cNvSpPr>
            <a:spLocks noGrp="1"/>
          </p:cNvSpPr>
          <p:nvPr>
            <p:ph sz="quarter" idx="19"/>
          </p:nvPr>
        </p:nvSpPr>
        <p:spPr>
          <a:xfrm>
            <a:off x="7188076" y="1325507"/>
            <a:ext cx="1704975" cy="1753122"/>
          </a:xfrm>
          <a:prstGeom prst="rect">
            <a:avLst/>
          </a:prstGeom>
        </p:spPr>
        <p:txBody>
          <a:bodyPr numCol="1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altLang="fr-FR" dirty="0" smtClean="0"/>
              <a:t>Modifiez les styles du texte du masque</a:t>
            </a: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87175" y="4808482"/>
            <a:ext cx="306000" cy="229500"/>
          </a:xfrm>
        </p:spPr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0005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9600" y="465516"/>
            <a:ext cx="6229350" cy="470898"/>
          </a:xfrm>
        </p:spPr>
        <p:txBody>
          <a:bodyPr numCol="1"/>
          <a:lstStyle>
            <a:lvl1pPr>
              <a:defRPr baseline="0"/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4607"/>
            <a:ext cx="7086600" cy="140669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466725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01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5314950" y="12858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02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466725" y="2933700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03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5314950" y="3038475"/>
            <a:ext cx="66675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altLang="fr-FR" sz="2800" b="1" dirty="0" smtClean="0">
                <a:solidFill>
                  <a:srgbClr val="E53138"/>
                </a:solidFill>
                <a:latin typeface="Helvetica LT" panose="02000503040000020004" pitchFamily="2" charset="0"/>
              </a:rPr>
              <a:t>04</a:t>
            </a:r>
            <a:endParaRPr lang="fr-FR" altLang="fr-FR" sz="2800" b="1" dirty="0">
              <a:solidFill>
                <a:srgbClr val="E53138"/>
              </a:solidFill>
              <a:latin typeface="Helvetica LT" panose="02000503040000020004" pitchFamily="2" charset="0"/>
            </a:endParaRP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1123952" y="141922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5" name="Espace réservé du texte 2"/>
          <p:cNvSpPr>
            <a:spLocks noGrp="1"/>
          </p:cNvSpPr>
          <p:nvPr>
            <p:ph idx="16"/>
          </p:nvPr>
        </p:nvSpPr>
        <p:spPr>
          <a:xfrm>
            <a:off x="5981702" y="1400176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6" name="Espace réservé du texte 2"/>
          <p:cNvSpPr>
            <a:spLocks noGrp="1"/>
          </p:cNvSpPr>
          <p:nvPr>
            <p:ph idx="17"/>
          </p:nvPr>
        </p:nvSpPr>
        <p:spPr>
          <a:xfrm>
            <a:off x="1114427" y="306639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7" name="Espace réservé du texte 2"/>
          <p:cNvSpPr>
            <a:spLocks noGrp="1"/>
          </p:cNvSpPr>
          <p:nvPr>
            <p:ph idx="18"/>
          </p:nvPr>
        </p:nvSpPr>
        <p:spPr>
          <a:xfrm>
            <a:off x="5981702" y="3142595"/>
            <a:ext cx="2971801" cy="99060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  <a:defRPr lang="fr-FR" altLang="fr-FR" sz="1400" kern="1200" dirty="0" smtClean="0">
                <a:solidFill>
                  <a:schemeClr val="bg2">
                    <a:lumMod val="75000"/>
                  </a:schemeClr>
                </a:solidFill>
                <a:latin typeface="Helvetica LT Light" panose="02000403040000020004" pitchFamily="2" charset="0"/>
                <a:ea typeface="ＭＳ Ｐゴシック" charset="0"/>
                <a:cs typeface="Helvetica LT Light" panose="02000403040000020004" pitchFamily="2" charset="0"/>
              </a:defRPr>
            </a:lvl1pPr>
            <a:lvl5pPr marL="261937" indent="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None/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defPPr>
              <a:defRPr lang="fr-FR" alt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2"/>
                </a:solidFill>
                <a:latin typeface="Helvetica LT" panose="02000503040000020004" pitchFamily="2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9306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2928939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4286249" y="1485901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6" name="Ellipse 25"/>
          <p:cNvSpPr/>
          <p:nvPr userDrawn="1"/>
        </p:nvSpPr>
        <p:spPr>
          <a:xfrm>
            <a:off x="4286252" y="2171699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7" name="Ellipse 26"/>
          <p:cNvSpPr/>
          <p:nvPr userDrawn="1"/>
        </p:nvSpPr>
        <p:spPr>
          <a:xfrm>
            <a:off x="4286250" y="2867023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28" name="Ellipse 27"/>
          <p:cNvSpPr/>
          <p:nvPr userDrawn="1"/>
        </p:nvSpPr>
        <p:spPr>
          <a:xfrm>
            <a:off x="4286252" y="3600446"/>
            <a:ext cx="371475" cy="3714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 smtClean="0">
              <a:solidFill>
                <a:prstClr val="white"/>
              </a:solidFill>
            </a:endParaRPr>
          </a:p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6" hasCustomPrompt="1"/>
          </p:nvPr>
        </p:nvSpPr>
        <p:spPr>
          <a:xfrm>
            <a:off x="4867277" y="14858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6" name="Espace réservé du texte 34"/>
          <p:cNvSpPr>
            <a:spLocks noGrp="1"/>
          </p:cNvSpPr>
          <p:nvPr>
            <p:ph type="body" sz="quarter" idx="17" hasCustomPrompt="1"/>
          </p:nvPr>
        </p:nvSpPr>
        <p:spPr>
          <a:xfrm>
            <a:off x="4857752" y="2171699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7" name="Espace réservé du texte 34"/>
          <p:cNvSpPr>
            <a:spLocks noGrp="1"/>
          </p:cNvSpPr>
          <p:nvPr>
            <p:ph type="body" sz="quarter" idx="18" hasCustomPrompt="1"/>
          </p:nvPr>
        </p:nvSpPr>
        <p:spPr>
          <a:xfrm>
            <a:off x="4848227" y="2867023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38" name="Espace réservé du texte 34"/>
          <p:cNvSpPr>
            <a:spLocks noGrp="1"/>
          </p:cNvSpPr>
          <p:nvPr>
            <p:ph type="body" sz="quarter" idx="19" hasCustomPrompt="1"/>
          </p:nvPr>
        </p:nvSpPr>
        <p:spPr>
          <a:xfrm>
            <a:off x="4838702" y="3600446"/>
            <a:ext cx="2886075" cy="371475"/>
          </a:xfrm>
          <a:prstGeom prst="rect">
            <a:avLst/>
          </a:prstGeom>
        </p:spPr>
        <p:txBody>
          <a:bodyPr numCol="1"/>
          <a:lstStyle>
            <a:lvl2pPr marL="19050" indent="0">
              <a:buNone/>
              <a:defRPr/>
            </a:lvl2pPr>
            <a:lvl3pPr marL="0" indent="0">
              <a:buNone/>
              <a:defRPr sz="1400">
                <a:solidFill>
                  <a:schemeClr val="accent4">
                    <a:lumMod val="25000"/>
                  </a:schemeClr>
                </a:solidFill>
              </a:defRPr>
            </a:lvl3pPr>
          </a:lstStyle>
          <a:p>
            <a:pPr lvl="1"/>
            <a:r>
              <a:rPr lang="fr-FR" altLang="fr-FR" dirty="0" smtClean="0"/>
              <a:t>Deuxième niveau</a:t>
            </a: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261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628650" y="115252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7"/>
          </p:nvPr>
        </p:nvSpPr>
        <p:spPr>
          <a:xfrm>
            <a:off x="628650" y="155257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 sz="1400"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8"/>
          </p:nvPr>
        </p:nvSpPr>
        <p:spPr>
          <a:xfrm>
            <a:off x="3381375" y="1162050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2" name="Espace réservé du texte 15"/>
          <p:cNvSpPr>
            <a:spLocks noGrp="1"/>
          </p:cNvSpPr>
          <p:nvPr>
            <p:ph type="body" sz="quarter" idx="19"/>
          </p:nvPr>
        </p:nvSpPr>
        <p:spPr>
          <a:xfrm>
            <a:off x="3381375" y="1562100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23" name="Espace réservé du texte 6"/>
          <p:cNvSpPr>
            <a:spLocks noGrp="1"/>
          </p:cNvSpPr>
          <p:nvPr>
            <p:ph type="body" sz="quarter" idx="20"/>
          </p:nvPr>
        </p:nvSpPr>
        <p:spPr>
          <a:xfrm>
            <a:off x="6115050" y="1171575"/>
            <a:ext cx="2438400" cy="400050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 numCol="1"/>
          <a:lstStyle>
            <a:lvl1pPr>
              <a:defRPr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pPr lvl="0"/>
            <a:r>
              <a:rPr lang="fr-FR" altLang="fr-FR" dirty="0" smtClean="0"/>
              <a:t>Modifiez les styles</a:t>
            </a:r>
          </a:p>
        </p:txBody>
      </p:sp>
      <p:sp>
        <p:nvSpPr>
          <p:cNvPr id="24" name="Espace réservé du texte 15"/>
          <p:cNvSpPr>
            <a:spLocks noGrp="1"/>
          </p:cNvSpPr>
          <p:nvPr>
            <p:ph type="body" sz="quarter" idx="21"/>
          </p:nvPr>
        </p:nvSpPr>
        <p:spPr>
          <a:xfrm>
            <a:off x="6115050" y="1571625"/>
            <a:ext cx="2438400" cy="2933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numCol="1"/>
          <a:lstStyle>
            <a:lvl2pPr algn="ctr">
              <a:defRPr>
                <a:solidFill>
                  <a:schemeClr val="bg2">
                    <a:lumMod val="75000"/>
                  </a:schemeClr>
                </a:solidFill>
                <a:latin typeface="Helvetica" pitchFamily="34" charset="0"/>
              </a:defRPr>
            </a:lvl2pPr>
          </a:lstStyle>
          <a:p>
            <a:pPr lvl="1"/>
            <a:endParaRPr lang="fr-FR" altLang="fr-FR" dirty="0" smtClean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5237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8072439" cy="1345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600201" y="2687836"/>
            <a:ext cx="1214440" cy="81101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16"/>
          </p:nvPr>
        </p:nvSpPr>
        <p:spPr>
          <a:xfrm>
            <a:off x="5229226" y="2687836"/>
            <a:ext cx="1176340" cy="817365"/>
          </a:xfrm>
          <a:prstGeom prst="rect">
            <a:avLst/>
          </a:prstGeom>
        </p:spPr>
        <p:txBody>
          <a:bodyPr numCol="1"/>
          <a:lstStyle>
            <a:lvl1pPr marL="361950" indent="-361950" algn="ct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7626" y="3994151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22" name="Espace réservé du texte 5"/>
          <p:cNvSpPr>
            <a:spLocks noGrp="1"/>
          </p:cNvSpPr>
          <p:nvPr>
            <p:ph type="body" sz="quarter" idx="18" hasCustomPrompt="1"/>
          </p:nvPr>
        </p:nvSpPr>
        <p:spPr>
          <a:xfrm>
            <a:off x="5010150" y="3952876"/>
            <a:ext cx="1666875" cy="352425"/>
          </a:xfrm>
          <a:prstGeom prst="rect">
            <a:avLst/>
          </a:prstGeom>
        </p:spPr>
        <p:txBody>
          <a:bodyPr numCol="1"/>
          <a:lstStyle>
            <a:lvl5pPr>
              <a:defRPr/>
            </a:lvl5pPr>
          </a:lstStyle>
          <a:p>
            <a:pPr lvl="2"/>
            <a:r>
              <a:rPr lang="fr-FR" altLang="fr-FR" dirty="0" smtClean="0"/>
              <a:t>Troisième niveau</a:t>
            </a:r>
            <a:endParaRPr lang="fr-FR" alt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3168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idx="1"/>
          </p:nvPr>
        </p:nvSpPr>
        <p:spPr>
          <a:xfrm>
            <a:off x="2867026" y="1171576"/>
            <a:ext cx="5848350" cy="695325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altLang="fr-FR" sz="2000" kern="1200" dirty="0" smtClean="0">
                <a:solidFill>
                  <a:schemeClr val="tx2"/>
                </a:solidFill>
                <a:latin typeface="Helvetica" pitchFamily="34" charset="0"/>
                <a:ea typeface="ＭＳ Ｐゴシック" charset="0"/>
                <a:cs typeface="Helvetica" pitchFamily="34" charset="0"/>
                <a:sym typeface="Wingdings"/>
              </a:defRPr>
            </a:lvl1pPr>
            <a:lvl5pPr>
              <a:defRPr lang="fr-FR" altLang="fr-FR" sz="1200" kern="1200" dirty="0" smtClean="0">
                <a:solidFill>
                  <a:schemeClr val="bg2"/>
                </a:solidFill>
                <a:latin typeface="Helvetica LT Light" panose="02000403040000020004" pitchFamily="2" charset="0"/>
                <a:ea typeface="ＭＳ Ｐゴシック" charset="0"/>
                <a:cs typeface="+mn-cs"/>
              </a:defRPr>
            </a:lvl5pPr>
          </a:lstStyle>
          <a:p>
            <a:pPr marL="0" lvl="0" indent="0" algn="l" defTabSz="914400" rtl="0" eaLnBrk="0" fontAlgn="base" latinLnBrk="0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altLang="fr-FR" dirty="0" smtClean="0"/>
              <a:t>Modifiez les styles du texte du masque</a:t>
            </a:r>
          </a:p>
          <a:p>
            <a:pPr lvl="0"/>
            <a:endParaRPr lang="fr-FR" altLang="fr-FR" dirty="0" smtClean="0"/>
          </a:p>
          <a:p>
            <a:pPr lvl="0"/>
            <a:endParaRPr lang="fr-FR" altLang="fr-FR" dirty="0" smtClean="0"/>
          </a:p>
          <a:p>
            <a:pPr lvl="0"/>
            <a:endParaRPr lang="fr-FR" alt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4" y="1159669"/>
            <a:ext cx="2062163" cy="3250406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6305548" y="2296117"/>
            <a:ext cx="485779" cy="1689198"/>
            <a:chOff x="2895596" y="2038350"/>
            <a:chExt cx="485779" cy="1689198"/>
          </a:xfrm>
        </p:grpSpPr>
        <p:sp>
          <p:nvSpPr>
            <p:cNvPr id="16" name="ZoneTexte 15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 userDrawn="1"/>
        </p:nvGrpSpPr>
        <p:grpSpPr>
          <a:xfrm>
            <a:off x="2943223" y="2266950"/>
            <a:ext cx="485779" cy="1689198"/>
            <a:chOff x="2895596" y="2038350"/>
            <a:chExt cx="485779" cy="1689198"/>
          </a:xfrm>
        </p:grpSpPr>
        <p:sp>
          <p:nvSpPr>
            <p:cNvPr id="3" name="ZoneTexte 2"/>
            <p:cNvSpPr txBox="1"/>
            <p:nvPr userDrawn="1"/>
          </p:nvSpPr>
          <p:spPr>
            <a:xfrm>
              <a:off x="2895600" y="2038350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2895596" y="265241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" name="ZoneTexte 13"/>
            <p:cNvSpPr txBox="1"/>
            <p:nvPr userDrawn="1"/>
          </p:nvSpPr>
          <p:spPr>
            <a:xfrm>
              <a:off x="2895597" y="3265883"/>
              <a:ext cx="485775" cy="461665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fr-FR" altLang="fr-FR" dirty="0" smtClean="0">
                  <a:solidFill>
                    <a:srgbClr val="E53138"/>
                  </a:solidFill>
                  <a:cs typeface="Arial" panose="020B0604020202020204" pitchFamily="34" charset="0"/>
                  <a:sym typeface="Wingdings"/>
                </a:rPr>
                <a:t></a:t>
              </a:r>
              <a:endParaRPr lang="fr-FR" altLang="fr-FR" dirty="0">
                <a:solidFill>
                  <a:srgbClr val="E5313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76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614363" y="1159669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4505327" y="1163836"/>
            <a:ext cx="3552825" cy="1026915"/>
          </a:xfrm>
          <a:prstGeom prst="rect">
            <a:avLst/>
          </a:prstGeom>
        </p:spPr>
        <p:txBody>
          <a:bodyPr numCol="1"/>
          <a:lstStyle>
            <a:lvl1pPr marL="361950" indent="-361950" algn="l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6"/>
          </p:nvPr>
        </p:nvSpPr>
        <p:spPr>
          <a:xfrm>
            <a:off x="4348163" y="2245519"/>
            <a:ext cx="3719513" cy="186928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7"/>
          </p:nvPr>
        </p:nvSpPr>
        <p:spPr>
          <a:xfrm>
            <a:off x="614365" y="3078361"/>
            <a:ext cx="3567110" cy="1026915"/>
          </a:xfrm>
          <a:prstGeom prst="rect">
            <a:avLst/>
          </a:prstGeom>
        </p:spPr>
        <p:txBody>
          <a:bodyPr numCol="1"/>
          <a:lstStyle>
            <a:lvl1pPr marL="361950" indent="-361950" algn="r">
              <a:spcBef>
                <a:spcPts val="3600"/>
              </a:spcBef>
              <a:buClr>
                <a:schemeClr val="tx2"/>
              </a:buClr>
              <a:buSzPct val="155000"/>
              <a:defRPr sz="2000">
                <a:solidFill>
                  <a:schemeClr val="accent4">
                    <a:lumMod val="25000"/>
                  </a:schemeClr>
                </a:solidFill>
                <a:latin typeface="Helvetica LT Light" panose="02000403040000020004" pitchFamily="2" charset="0"/>
              </a:defRPr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>
                <a:latin typeface="Helvetica LT Light" panose="02000403040000020004" pitchFamily="2" charset="0"/>
              </a:defRPr>
            </a:lvl2pPr>
            <a:lvl3pPr marL="180000" indent="-162000">
              <a:buFont typeface="Arial" panose="020B0604020202020204" pitchFamily="34" charset="0"/>
              <a:buChar char="•"/>
              <a:defRPr>
                <a:latin typeface="Helvetica LT Light" panose="02000403040000020004" pitchFamily="2" charset="0"/>
              </a:defRPr>
            </a:lvl3pPr>
            <a:lvl4pPr>
              <a:defRPr i="0">
                <a:latin typeface="Helvetica LT Light" panose="02000403040000020004" pitchFamily="2" charset="0"/>
              </a:defRPr>
            </a:lvl4pPr>
            <a:lvl5pPr algn="ctr">
              <a:defRPr sz="1400">
                <a:latin typeface="Helvetica LT Light" panose="02000403040000020004" pitchFamily="2" charset="0"/>
              </a:defRPr>
            </a:lvl5pPr>
          </a:lstStyle>
          <a:p>
            <a:pPr lvl="0"/>
            <a:r>
              <a:rPr lang="fr-FR" altLang="fr-FR" dirty="0" smtClean="0"/>
              <a:t>Modifiez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07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4281486" y="1219200"/>
            <a:ext cx="2952000" cy="2952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7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7278553" y="1207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8" name="Espace réservé pour une image  9"/>
          <p:cNvSpPr>
            <a:spLocks noGrp="1"/>
          </p:cNvSpPr>
          <p:nvPr>
            <p:ph type="pic" sz="quarter" idx="18"/>
          </p:nvPr>
        </p:nvSpPr>
        <p:spPr>
          <a:xfrm>
            <a:off x="7288078" y="2731293"/>
            <a:ext cx="1440000" cy="14400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628650" y="1219201"/>
            <a:ext cx="3441700" cy="2959100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4710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609602" y="465516"/>
            <a:ext cx="6086475" cy="443198"/>
          </a:xfrm>
        </p:spPr>
        <p:txBody>
          <a:bodyPr numCol="1"/>
          <a:lstStyle>
            <a:lvl1pPr>
              <a:defRPr sz="32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altLang="fr-FR" dirty="0" smtClean="0"/>
              <a:t>Modifiez le style de titre</a:t>
            </a:r>
            <a:endParaRPr lang="fr-FR" alt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56488"/>
            <a:ext cx="7048500" cy="129263"/>
          </a:xfrm>
          <a:prstGeom prst="rect">
            <a:avLst/>
          </a:prstGeom>
        </p:spPr>
        <p:txBody>
          <a:bodyPr numCol="1"/>
          <a:lstStyle>
            <a:lvl1pPr marL="0" indent="0">
              <a:lnSpc>
                <a:spcPct val="90000"/>
              </a:lnSpc>
              <a:buNone/>
              <a:tabLst/>
              <a:defRPr sz="1200" baseline="0">
                <a:solidFill>
                  <a:schemeClr val="accent4">
                    <a:lumMod val="25000"/>
                  </a:schemeClr>
                </a:solidFill>
              </a:defRPr>
            </a:lvl1pPr>
          </a:lstStyle>
          <a:p>
            <a:pPr lvl="0"/>
            <a:r>
              <a:rPr lang="fr-FR" altLang="fr-FR" dirty="0" smtClean="0"/>
              <a:t>Insérez ici vos chapitres &gt;</a:t>
            </a:r>
          </a:p>
        </p:txBody>
      </p:sp>
      <p:sp>
        <p:nvSpPr>
          <p:cNvPr id="11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947187" y="1200150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3" name="Espace réservé pour une image  9"/>
          <p:cNvSpPr>
            <a:spLocks noGrp="1"/>
          </p:cNvSpPr>
          <p:nvPr>
            <p:ph type="pic" sz="quarter" idx="16"/>
          </p:nvPr>
        </p:nvSpPr>
        <p:spPr>
          <a:xfrm>
            <a:off x="3537987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14" name="Espace réservé pour une image  9"/>
          <p:cNvSpPr>
            <a:spLocks noGrp="1"/>
          </p:cNvSpPr>
          <p:nvPr>
            <p:ph type="pic" sz="quarter" idx="17"/>
          </p:nvPr>
        </p:nvSpPr>
        <p:spPr>
          <a:xfrm>
            <a:off x="6118346" y="1190625"/>
            <a:ext cx="2090739" cy="1447800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/>
            </a:lvl1pPr>
          </a:lstStyle>
          <a:p>
            <a:endParaRPr lang="fr-FR" alt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 hasCustomPrompt="1"/>
          </p:nvPr>
        </p:nvSpPr>
        <p:spPr>
          <a:xfrm>
            <a:off x="958850" y="28844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3543300" y="2878139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7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6140450" y="2871788"/>
            <a:ext cx="2101850" cy="576262"/>
          </a:xfrm>
        </p:spPr>
        <p:txBody>
          <a:bodyPr numCol="1"/>
          <a:lstStyle>
            <a:lvl2pPr>
              <a:defRPr>
                <a:solidFill>
                  <a:schemeClr val="accent4">
                    <a:lumMod val="25000"/>
                  </a:schemeClr>
                </a:solidFill>
              </a:defRPr>
            </a:lvl2pPr>
          </a:lstStyle>
          <a:p>
            <a:pPr lvl="1"/>
            <a:r>
              <a:rPr lang="fr-FR" altLang="fr-FR" dirty="0" smtClean="0"/>
              <a:t>Deuxième niveau</a:t>
            </a:r>
          </a:p>
          <a:p>
            <a:pPr lvl="1"/>
            <a:endParaRPr lang="fr-FR" altLang="fr-FR" dirty="0" smtClean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43250" y="4843156"/>
            <a:ext cx="2612504" cy="15388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alt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alt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790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slideLayout" Target="../slideLayouts/slideLayout166.xml"/><Relationship Id="rId1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56.xml"/><Relationship Id="rId21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60.xml"/><Relationship Id="rId12" Type="http://schemas.openxmlformats.org/officeDocument/2006/relationships/slideLayout" Target="../slideLayouts/slideLayout165.xml"/><Relationship Id="rId17" Type="http://schemas.openxmlformats.org/officeDocument/2006/relationships/slideLayout" Target="../slideLayouts/slideLayout170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155.xml"/><Relationship Id="rId16" Type="http://schemas.openxmlformats.org/officeDocument/2006/relationships/slideLayout" Target="../slideLayouts/slideLayout169.xml"/><Relationship Id="rId20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58.xml"/><Relationship Id="rId15" Type="http://schemas.openxmlformats.org/officeDocument/2006/relationships/slideLayout" Target="../slideLayouts/slideLayout168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63.xml"/><Relationship Id="rId19" Type="http://schemas.openxmlformats.org/officeDocument/2006/relationships/slideLayout" Target="../slideLayouts/slideLayout172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slideLayout" Target="../slideLayouts/slideLayout167.xml"/><Relationship Id="rId22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13" Type="http://schemas.openxmlformats.org/officeDocument/2006/relationships/slideLayout" Target="../slideLayouts/slideLayout187.xml"/><Relationship Id="rId18" Type="http://schemas.openxmlformats.org/officeDocument/2006/relationships/slideLayout" Target="../slideLayouts/slideLayout192.xml"/><Relationship Id="rId3" Type="http://schemas.openxmlformats.org/officeDocument/2006/relationships/slideLayout" Target="../slideLayouts/slideLayout177.xml"/><Relationship Id="rId21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81.xml"/><Relationship Id="rId12" Type="http://schemas.openxmlformats.org/officeDocument/2006/relationships/slideLayout" Target="../slideLayouts/slideLayout186.xml"/><Relationship Id="rId17" Type="http://schemas.openxmlformats.org/officeDocument/2006/relationships/slideLayout" Target="../slideLayouts/slideLayout191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176.xml"/><Relationship Id="rId16" Type="http://schemas.openxmlformats.org/officeDocument/2006/relationships/slideLayout" Target="../slideLayouts/slideLayout190.xml"/><Relationship Id="rId20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11" Type="http://schemas.openxmlformats.org/officeDocument/2006/relationships/slideLayout" Target="../slideLayouts/slideLayout185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79.xml"/><Relationship Id="rId15" Type="http://schemas.openxmlformats.org/officeDocument/2006/relationships/slideLayout" Target="../slideLayouts/slideLayout189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84.xml"/><Relationship Id="rId19" Type="http://schemas.openxmlformats.org/officeDocument/2006/relationships/slideLayout" Target="../slideLayouts/slideLayout193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Relationship Id="rId14" Type="http://schemas.openxmlformats.org/officeDocument/2006/relationships/slideLayout" Target="../slideLayouts/slideLayout188.xml"/><Relationship Id="rId22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slideLayout" Target="../slideLayouts/slideLayout208.xml"/><Relationship Id="rId1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198.xml"/><Relationship Id="rId21" Type="http://schemas.openxmlformats.org/officeDocument/2006/relationships/slideLayout" Target="../slideLayouts/slideLayout216.xml"/><Relationship Id="rId7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7.xml"/><Relationship Id="rId17" Type="http://schemas.openxmlformats.org/officeDocument/2006/relationships/slideLayout" Target="../slideLayouts/slideLayout212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197.xml"/><Relationship Id="rId16" Type="http://schemas.openxmlformats.org/officeDocument/2006/relationships/slideLayout" Target="../slideLayouts/slideLayout211.xml"/><Relationship Id="rId20" Type="http://schemas.openxmlformats.org/officeDocument/2006/relationships/slideLayout" Target="../slideLayouts/slideLayout215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200.xml"/><Relationship Id="rId15" Type="http://schemas.openxmlformats.org/officeDocument/2006/relationships/slideLayout" Target="../slideLayouts/slideLayout210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205.xml"/><Relationship Id="rId19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Relationship Id="rId14" Type="http://schemas.openxmlformats.org/officeDocument/2006/relationships/slideLayout" Target="../slideLayouts/slideLayout209.xml"/><Relationship Id="rId22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4.xml"/><Relationship Id="rId13" Type="http://schemas.openxmlformats.org/officeDocument/2006/relationships/slideLayout" Target="../slideLayouts/slideLayout229.xml"/><Relationship Id="rId18" Type="http://schemas.openxmlformats.org/officeDocument/2006/relationships/slideLayout" Target="../slideLayouts/slideLayout234.xml"/><Relationship Id="rId3" Type="http://schemas.openxmlformats.org/officeDocument/2006/relationships/slideLayout" Target="../slideLayouts/slideLayout219.xml"/><Relationship Id="rId21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23.xml"/><Relationship Id="rId12" Type="http://schemas.openxmlformats.org/officeDocument/2006/relationships/slideLayout" Target="../slideLayouts/slideLayout228.xml"/><Relationship Id="rId17" Type="http://schemas.openxmlformats.org/officeDocument/2006/relationships/slideLayout" Target="../slideLayouts/slideLayout233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218.xml"/><Relationship Id="rId16" Type="http://schemas.openxmlformats.org/officeDocument/2006/relationships/slideLayout" Target="../slideLayouts/slideLayout232.xml"/><Relationship Id="rId20" Type="http://schemas.openxmlformats.org/officeDocument/2006/relationships/slideLayout" Target="../slideLayouts/slideLayout236.xml"/><Relationship Id="rId1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222.xml"/><Relationship Id="rId11" Type="http://schemas.openxmlformats.org/officeDocument/2006/relationships/slideLayout" Target="../slideLayouts/slideLayout227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221.xml"/><Relationship Id="rId15" Type="http://schemas.openxmlformats.org/officeDocument/2006/relationships/slideLayout" Target="../slideLayouts/slideLayout231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226.xml"/><Relationship Id="rId19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0.xml"/><Relationship Id="rId9" Type="http://schemas.openxmlformats.org/officeDocument/2006/relationships/slideLayout" Target="../slideLayouts/slideLayout225.xml"/><Relationship Id="rId14" Type="http://schemas.openxmlformats.org/officeDocument/2006/relationships/slideLayout" Target="../slideLayouts/slideLayout230.xml"/><Relationship Id="rId22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5.xml"/><Relationship Id="rId13" Type="http://schemas.openxmlformats.org/officeDocument/2006/relationships/slideLayout" Target="../slideLayouts/slideLayout250.xml"/><Relationship Id="rId18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40.xml"/><Relationship Id="rId21" Type="http://schemas.openxmlformats.org/officeDocument/2006/relationships/theme" Target="../theme/theme14.xml"/><Relationship Id="rId7" Type="http://schemas.openxmlformats.org/officeDocument/2006/relationships/slideLayout" Target="../slideLayouts/slideLayout244.xml"/><Relationship Id="rId12" Type="http://schemas.openxmlformats.org/officeDocument/2006/relationships/slideLayout" Target="../slideLayouts/slideLayout249.xml"/><Relationship Id="rId17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39.xml"/><Relationship Id="rId16" Type="http://schemas.openxmlformats.org/officeDocument/2006/relationships/slideLayout" Target="../slideLayouts/slideLayout253.xml"/><Relationship Id="rId20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38.xml"/><Relationship Id="rId6" Type="http://schemas.openxmlformats.org/officeDocument/2006/relationships/slideLayout" Target="../slideLayouts/slideLayout243.xml"/><Relationship Id="rId11" Type="http://schemas.openxmlformats.org/officeDocument/2006/relationships/slideLayout" Target="../slideLayouts/slideLayout248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242.xml"/><Relationship Id="rId15" Type="http://schemas.openxmlformats.org/officeDocument/2006/relationships/slideLayout" Target="../slideLayouts/slideLayout252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247.xml"/><Relationship Id="rId19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41.xml"/><Relationship Id="rId9" Type="http://schemas.openxmlformats.org/officeDocument/2006/relationships/slideLayout" Target="../slideLayouts/slideLayout246.xml"/><Relationship Id="rId14" Type="http://schemas.openxmlformats.org/officeDocument/2006/relationships/slideLayout" Target="../slideLayouts/slideLayout251.xml"/><Relationship Id="rId22" Type="http://schemas.openxmlformats.org/officeDocument/2006/relationships/image" Target="../media/image1.jp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5.xml"/><Relationship Id="rId13" Type="http://schemas.openxmlformats.org/officeDocument/2006/relationships/slideLayout" Target="../slideLayouts/slideLayout270.xml"/><Relationship Id="rId18" Type="http://schemas.openxmlformats.org/officeDocument/2006/relationships/slideLayout" Target="../slideLayouts/slideLayout275.xml"/><Relationship Id="rId3" Type="http://schemas.openxmlformats.org/officeDocument/2006/relationships/slideLayout" Target="../slideLayouts/slideLayout260.xml"/><Relationship Id="rId21" Type="http://schemas.openxmlformats.org/officeDocument/2006/relationships/theme" Target="../theme/theme15.xml"/><Relationship Id="rId7" Type="http://schemas.openxmlformats.org/officeDocument/2006/relationships/slideLayout" Target="../slideLayouts/slideLayout264.xml"/><Relationship Id="rId12" Type="http://schemas.openxmlformats.org/officeDocument/2006/relationships/slideLayout" Target="../slideLayouts/slideLayout269.xml"/><Relationship Id="rId17" Type="http://schemas.openxmlformats.org/officeDocument/2006/relationships/slideLayout" Target="../slideLayouts/slideLayout274.xml"/><Relationship Id="rId2" Type="http://schemas.openxmlformats.org/officeDocument/2006/relationships/slideLayout" Target="../slideLayouts/slideLayout259.xml"/><Relationship Id="rId16" Type="http://schemas.openxmlformats.org/officeDocument/2006/relationships/slideLayout" Target="../slideLayouts/slideLayout273.xml"/><Relationship Id="rId20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63.xml"/><Relationship Id="rId11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2.xml"/><Relationship Id="rId15" Type="http://schemas.openxmlformats.org/officeDocument/2006/relationships/slideLayout" Target="../slideLayouts/slideLayout272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267.xml"/><Relationship Id="rId19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271.xml"/><Relationship Id="rId22" Type="http://schemas.openxmlformats.org/officeDocument/2006/relationships/image" Target="../media/image1.jp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5.xml"/><Relationship Id="rId13" Type="http://schemas.openxmlformats.org/officeDocument/2006/relationships/slideLayout" Target="../slideLayouts/slideLayout290.xml"/><Relationship Id="rId18" Type="http://schemas.openxmlformats.org/officeDocument/2006/relationships/slideLayout" Target="../slideLayouts/slideLayout295.xml"/><Relationship Id="rId3" Type="http://schemas.openxmlformats.org/officeDocument/2006/relationships/slideLayout" Target="../slideLayouts/slideLayout280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284.xml"/><Relationship Id="rId12" Type="http://schemas.openxmlformats.org/officeDocument/2006/relationships/slideLayout" Target="../slideLayouts/slideLayout289.xml"/><Relationship Id="rId17" Type="http://schemas.openxmlformats.org/officeDocument/2006/relationships/slideLayout" Target="../slideLayouts/slideLayout294.xml"/><Relationship Id="rId2" Type="http://schemas.openxmlformats.org/officeDocument/2006/relationships/slideLayout" Target="../slideLayouts/slideLayout279.xml"/><Relationship Id="rId16" Type="http://schemas.openxmlformats.org/officeDocument/2006/relationships/slideLayout" Target="../slideLayouts/slideLayout293.xml"/><Relationship Id="rId20" Type="http://schemas.openxmlformats.org/officeDocument/2006/relationships/theme" Target="../theme/theme16.xml"/><Relationship Id="rId1" Type="http://schemas.openxmlformats.org/officeDocument/2006/relationships/slideLayout" Target="../slideLayouts/slideLayout278.xml"/><Relationship Id="rId6" Type="http://schemas.openxmlformats.org/officeDocument/2006/relationships/slideLayout" Target="../slideLayouts/slideLayout283.xml"/><Relationship Id="rId11" Type="http://schemas.openxmlformats.org/officeDocument/2006/relationships/slideLayout" Target="../slideLayouts/slideLayout288.xml"/><Relationship Id="rId5" Type="http://schemas.openxmlformats.org/officeDocument/2006/relationships/slideLayout" Target="../slideLayouts/slideLayout282.xml"/><Relationship Id="rId15" Type="http://schemas.openxmlformats.org/officeDocument/2006/relationships/slideLayout" Target="../slideLayouts/slideLayout292.xml"/><Relationship Id="rId10" Type="http://schemas.openxmlformats.org/officeDocument/2006/relationships/slideLayout" Target="../slideLayouts/slideLayout287.xml"/><Relationship Id="rId19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81.xml"/><Relationship Id="rId9" Type="http://schemas.openxmlformats.org/officeDocument/2006/relationships/slideLayout" Target="../slideLayouts/slideLayout286.xml"/><Relationship Id="rId14" Type="http://schemas.openxmlformats.org/officeDocument/2006/relationships/slideLayout" Target="../slideLayouts/slideLayout291.xml"/><Relationship Id="rId22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Relationship Id="rId2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1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4.xml"/><Relationship Id="rId1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4.xml"/><Relationship Id="rId21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17" Type="http://schemas.openxmlformats.org/officeDocument/2006/relationships/slideLayout" Target="../slideLayouts/slideLayout128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113.xml"/><Relationship Id="rId16" Type="http://schemas.openxmlformats.org/officeDocument/2006/relationships/slideLayout" Target="../slideLayouts/slideLayout127.xml"/><Relationship Id="rId2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26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21.xml"/><Relationship Id="rId19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slideLayout" Target="../slideLayouts/slideLayout125.xml"/><Relationship Id="rId22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18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35.xml"/><Relationship Id="rId21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17" Type="http://schemas.openxmlformats.org/officeDocument/2006/relationships/slideLayout" Target="../slideLayouts/slideLayout149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134.xml"/><Relationship Id="rId16" Type="http://schemas.openxmlformats.org/officeDocument/2006/relationships/slideLayout" Target="../slideLayouts/slideLayout148.xml"/><Relationship Id="rId20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37.xml"/><Relationship Id="rId15" Type="http://schemas.openxmlformats.org/officeDocument/2006/relationships/slideLayout" Target="../slideLayouts/slideLayout147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42.xml"/><Relationship Id="rId19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slideLayout" Target="../slideLayouts/slideLayout146.xml"/><Relationship Id="rId22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2" y="465516"/>
            <a:ext cx="6086475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5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60154" y="4843156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/>
              <a:t>Précisez le niveau de confidentialité du document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3" y="96230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2"/>
            <a:ext cx="7975987" cy="33361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88" r:id="rId1"/>
    <p:sldLayoutId id="2147485590" r:id="rId2"/>
    <p:sldLayoutId id="2147485573" r:id="rId3"/>
    <p:sldLayoutId id="2147485593" r:id="rId4"/>
    <p:sldLayoutId id="2147485594" r:id="rId5"/>
    <p:sldLayoutId id="2147485591" r:id="rId6"/>
    <p:sldLayoutId id="2147485576" r:id="rId7"/>
    <p:sldLayoutId id="2147485577" r:id="rId8"/>
    <p:sldLayoutId id="2147485583" r:id="rId9"/>
    <p:sldLayoutId id="2147485581" r:id="rId10"/>
    <p:sldLayoutId id="2147485580" r:id="rId11"/>
    <p:sldLayoutId id="2147485584" r:id="rId12"/>
    <p:sldLayoutId id="2147485579" r:id="rId13"/>
    <p:sldLayoutId id="2147485585" r:id="rId14"/>
    <p:sldLayoutId id="2147485582" r:id="rId15"/>
    <p:sldLayoutId id="2147485586" r:id="rId16"/>
    <p:sldLayoutId id="2147485587" r:id="rId17"/>
    <p:sldLayoutId id="2147485589" r:id="rId18"/>
    <p:sldLayoutId id="2147485595" r:id="rId19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Helvetica" pitchFamily="34" charset="0"/>
          <a:ea typeface="ＭＳ Ｐゴシック" charset="0"/>
          <a:cs typeface="Helvetic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Helvetica" pitchFamily="34" charset="0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4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4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1" y="96229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1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45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41" r:id="rId1"/>
    <p:sldLayoutId id="2147485742" r:id="rId2"/>
    <p:sldLayoutId id="2147485743" r:id="rId3"/>
    <p:sldLayoutId id="2147485744" r:id="rId4"/>
    <p:sldLayoutId id="2147485745" r:id="rId5"/>
    <p:sldLayoutId id="2147485746" r:id="rId6"/>
    <p:sldLayoutId id="2147485747" r:id="rId7"/>
    <p:sldLayoutId id="2147485748" r:id="rId8"/>
    <p:sldLayoutId id="2147485749" r:id="rId9"/>
    <p:sldLayoutId id="2147485750" r:id="rId10"/>
    <p:sldLayoutId id="2147485751" r:id="rId11"/>
    <p:sldLayoutId id="2147485752" r:id="rId12"/>
    <p:sldLayoutId id="2147485753" r:id="rId13"/>
    <p:sldLayoutId id="2147485754" r:id="rId14"/>
    <p:sldLayoutId id="2147485755" r:id="rId15"/>
    <p:sldLayoutId id="2147485756" r:id="rId16"/>
    <p:sldLayoutId id="2147485757" r:id="rId17"/>
    <p:sldLayoutId id="2147485758" r:id="rId18"/>
    <p:sldLayoutId id="2147485759" r:id="rId19"/>
    <p:sldLayoutId id="2147485760" r:id="rId20"/>
    <p:sldLayoutId id="2147485761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4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4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1" y="96229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1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5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63" r:id="rId1"/>
    <p:sldLayoutId id="2147485764" r:id="rId2"/>
    <p:sldLayoutId id="2147485765" r:id="rId3"/>
    <p:sldLayoutId id="2147485766" r:id="rId4"/>
    <p:sldLayoutId id="2147485767" r:id="rId5"/>
    <p:sldLayoutId id="2147485768" r:id="rId6"/>
    <p:sldLayoutId id="2147485769" r:id="rId7"/>
    <p:sldLayoutId id="2147485770" r:id="rId8"/>
    <p:sldLayoutId id="2147485771" r:id="rId9"/>
    <p:sldLayoutId id="2147485772" r:id="rId10"/>
    <p:sldLayoutId id="2147485773" r:id="rId11"/>
    <p:sldLayoutId id="2147485774" r:id="rId12"/>
    <p:sldLayoutId id="2147485775" r:id="rId13"/>
    <p:sldLayoutId id="2147485776" r:id="rId14"/>
    <p:sldLayoutId id="2147485777" r:id="rId15"/>
    <p:sldLayoutId id="2147485778" r:id="rId16"/>
    <p:sldLayoutId id="2147485779" r:id="rId17"/>
    <p:sldLayoutId id="2147485780" r:id="rId18"/>
    <p:sldLayoutId id="2147485781" r:id="rId19"/>
    <p:sldLayoutId id="2147485782" r:id="rId20"/>
    <p:sldLayoutId id="2147485783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4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4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1" y="96229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1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5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85" r:id="rId1"/>
    <p:sldLayoutId id="2147485786" r:id="rId2"/>
    <p:sldLayoutId id="2147485787" r:id="rId3"/>
    <p:sldLayoutId id="2147485788" r:id="rId4"/>
    <p:sldLayoutId id="2147485789" r:id="rId5"/>
    <p:sldLayoutId id="2147485790" r:id="rId6"/>
    <p:sldLayoutId id="2147485791" r:id="rId7"/>
    <p:sldLayoutId id="2147485792" r:id="rId8"/>
    <p:sldLayoutId id="2147485793" r:id="rId9"/>
    <p:sldLayoutId id="2147485794" r:id="rId10"/>
    <p:sldLayoutId id="2147485795" r:id="rId11"/>
    <p:sldLayoutId id="2147485796" r:id="rId12"/>
    <p:sldLayoutId id="2147485797" r:id="rId13"/>
    <p:sldLayoutId id="2147485798" r:id="rId14"/>
    <p:sldLayoutId id="2147485799" r:id="rId15"/>
    <p:sldLayoutId id="2147485800" r:id="rId16"/>
    <p:sldLayoutId id="2147485801" r:id="rId17"/>
    <p:sldLayoutId id="2147485802" r:id="rId18"/>
    <p:sldLayoutId id="2147485803" r:id="rId19"/>
    <p:sldLayoutId id="2147485804" r:id="rId20"/>
    <p:sldLayoutId id="2147485805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4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4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1" y="96229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1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96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07" r:id="rId1"/>
    <p:sldLayoutId id="2147485808" r:id="rId2"/>
    <p:sldLayoutId id="2147485809" r:id="rId3"/>
    <p:sldLayoutId id="2147485810" r:id="rId4"/>
    <p:sldLayoutId id="2147485811" r:id="rId5"/>
    <p:sldLayoutId id="2147485812" r:id="rId6"/>
    <p:sldLayoutId id="2147485813" r:id="rId7"/>
    <p:sldLayoutId id="2147485814" r:id="rId8"/>
    <p:sldLayoutId id="2147485815" r:id="rId9"/>
    <p:sldLayoutId id="2147485816" r:id="rId10"/>
    <p:sldLayoutId id="2147485817" r:id="rId11"/>
    <p:sldLayoutId id="2147485818" r:id="rId12"/>
    <p:sldLayoutId id="2147485819" r:id="rId13"/>
    <p:sldLayoutId id="2147485820" r:id="rId14"/>
    <p:sldLayoutId id="2147485821" r:id="rId15"/>
    <p:sldLayoutId id="2147485822" r:id="rId16"/>
    <p:sldLayoutId id="2147485823" r:id="rId17"/>
    <p:sldLayoutId id="2147485824" r:id="rId18"/>
    <p:sldLayoutId id="2147485825" r:id="rId19"/>
    <p:sldLayoutId id="2147485826" r:id="rId20"/>
    <p:sldLayoutId id="2147485827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4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4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1" y="96229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1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1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29" r:id="rId1"/>
    <p:sldLayoutId id="2147485830" r:id="rId2"/>
    <p:sldLayoutId id="2147485831" r:id="rId3"/>
    <p:sldLayoutId id="2147485832" r:id="rId4"/>
    <p:sldLayoutId id="2147485833" r:id="rId5"/>
    <p:sldLayoutId id="2147485834" r:id="rId6"/>
    <p:sldLayoutId id="2147485835" r:id="rId7"/>
    <p:sldLayoutId id="2147485836" r:id="rId8"/>
    <p:sldLayoutId id="2147485837" r:id="rId9"/>
    <p:sldLayoutId id="2147485838" r:id="rId10"/>
    <p:sldLayoutId id="2147485839" r:id="rId11"/>
    <p:sldLayoutId id="2147485840" r:id="rId12"/>
    <p:sldLayoutId id="2147485841" r:id="rId13"/>
    <p:sldLayoutId id="2147485842" r:id="rId14"/>
    <p:sldLayoutId id="2147485843" r:id="rId15"/>
    <p:sldLayoutId id="2147485844" r:id="rId16"/>
    <p:sldLayoutId id="2147485845" r:id="rId17"/>
    <p:sldLayoutId id="2147485846" r:id="rId18"/>
    <p:sldLayoutId id="2147485847" r:id="rId19"/>
    <p:sldLayoutId id="2147485848" r:id="rId20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3" y="4687934"/>
            <a:ext cx="1437733" cy="317653"/>
          </a:xfrm>
          <a:prstGeom prst="rect">
            <a:avLst/>
          </a:prstGeom>
        </p:spPr>
      </p:pic>
      <p:sp>
        <p:nvSpPr>
          <p:cNvPr id="9" name="Espace réservé du titre 1"/>
          <p:cNvSpPr>
            <a:spLocks noGrp="1"/>
          </p:cNvSpPr>
          <p:nvPr>
            <p:ph type="title"/>
          </p:nvPr>
        </p:nvSpPr>
        <p:spPr>
          <a:xfrm>
            <a:off x="609601" y="349137"/>
            <a:ext cx="6086475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fr-FR" dirty="0" smtClean="0"/>
              <a:t>Titre 1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2" y="72172"/>
            <a:ext cx="712889" cy="192410"/>
          </a:xfrm>
          <a:prstGeom prst="rect">
            <a:avLst/>
          </a:prstGeom>
        </p:spPr>
      </p:pic>
      <p:sp>
        <p:nvSpPr>
          <p:cNvPr id="13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900114"/>
            <a:ext cx="7975987" cy="25020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lvl="0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None/>
            </a:pPr>
            <a:r>
              <a:rPr lang="fr-FR" dirty="0" smtClean="0"/>
              <a:t>Modifiez les styles du texte du masque</a:t>
            </a:r>
          </a:p>
          <a:p>
            <a:pPr marL="19050" lvl="1" indent="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fr-FR" dirty="0" smtClean="0"/>
              <a:t>Deuxième niveau</a:t>
            </a:r>
          </a:p>
          <a:p>
            <a:pPr marL="144463" lvl="2" indent="-144463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dirty="0" smtClean="0"/>
              <a:t>Troisième niveau</a:t>
            </a:r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19900" y="4789052"/>
            <a:ext cx="306000" cy="1721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48050" y="4846760"/>
            <a:ext cx="2649536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47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51" r:id="rId1"/>
    <p:sldLayoutId id="2147485852" r:id="rId2"/>
    <p:sldLayoutId id="2147485853" r:id="rId3"/>
    <p:sldLayoutId id="2147485854" r:id="rId4"/>
    <p:sldLayoutId id="2147485855" r:id="rId5"/>
    <p:sldLayoutId id="2147485856" r:id="rId6"/>
    <p:sldLayoutId id="2147485857" r:id="rId7"/>
    <p:sldLayoutId id="2147485858" r:id="rId8"/>
    <p:sldLayoutId id="2147485859" r:id="rId9"/>
    <p:sldLayoutId id="2147485860" r:id="rId10"/>
    <p:sldLayoutId id="2147485861" r:id="rId11"/>
    <p:sldLayoutId id="2147485862" r:id="rId12"/>
    <p:sldLayoutId id="2147485863" r:id="rId13"/>
    <p:sldLayoutId id="2147485864" r:id="rId14"/>
    <p:sldLayoutId id="2147485865" r:id="rId15"/>
    <p:sldLayoutId id="2147485866" r:id="rId16"/>
    <p:sldLayoutId id="2147485867" r:id="rId17"/>
    <p:sldLayoutId id="2147485868" r:id="rId18"/>
    <p:sldLayoutId id="2147485869" r:id="rId19"/>
    <p:sldLayoutId id="2147485870" r:id="rId20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fr-FR" sz="3400" kern="1200" baseline="0" dirty="0">
          <a:solidFill>
            <a:schemeClr val="bg2">
              <a:lumMod val="75000"/>
            </a:schemeClr>
          </a:solidFill>
          <a:latin typeface="Helvetica" pitchFamily="34" charset="0"/>
          <a:ea typeface="ＭＳ Ｐゴシック" charset="0"/>
          <a:cs typeface="Helvetic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15900" indent="-21590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Char char="■"/>
        <a:defRPr lang="fr-FR" sz="2000" kern="1200" dirty="0" smtClean="0">
          <a:solidFill>
            <a:schemeClr val="tx2"/>
          </a:solidFill>
          <a:latin typeface="Helvetica" pitchFamily="34" charset="0"/>
          <a:ea typeface="ＭＳ Ｐゴシック" charset="0"/>
          <a:cs typeface="Helvetica" pitchFamily="34" charset="0"/>
          <a:sym typeface="Wingdings"/>
        </a:defRPr>
      </a:lvl1pPr>
      <a:lvl2pPr marL="198438" indent="-179388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n"/>
        <a:defRPr lang="fr-FR" sz="1400" kern="1200" dirty="0" smtClean="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lang="fr-FR" sz="1200" kern="1200" dirty="0" smtClean="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+mn-lt"/>
          <a:ea typeface="ＭＳ Ｐゴシック" charset="0"/>
          <a:cs typeface="+mn-cs"/>
        </a:defRPr>
      </a:lvl4pPr>
      <a:lvl5pPr marL="390525" indent="-128588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&gt;"/>
        <a:defRPr sz="1200" kern="1200">
          <a:solidFill>
            <a:schemeClr val="bg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9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5" r="15051" b="35446"/>
          <a:stretch>
            <a:fillRect/>
          </a:stretch>
        </p:blipFill>
        <p:spPr bwMode="auto">
          <a:xfrm>
            <a:off x="608014" y="4687491"/>
            <a:ext cx="1438275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1" y="348854"/>
            <a:ext cx="6086475" cy="47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fr-FR" smtClean="0"/>
              <a:t>Titre 1</a:t>
            </a:r>
          </a:p>
        </p:txBody>
      </p:sp>
      <p:pic>
        <p:nvPicPr>
          <p:cNvPr id="1028" name="Image 10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726" y="163117"/>
            <a:ext cx="993775" cy="26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11188" y="900113"/>
            <a:ext cx="7975600" cy="250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>
                <a:sym typeface="Wingdings" pitchFamily="2" charset="2"/>
              </a:rPr>
              <a:t>Modifiez les styles du texte du masque</a:t>
            </a:r>
          </a:p>
          <a:p>
            <a:pPr lvl="1"/>
            <a:r>
              <a:rPr lang="fr-FR" altLang="fr-FR" smtClean="0">
                <a:sym typeface="Wingdings" pitchFamily="2" charset="2"/>
              </a:rPr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20114" y="4788694"/>
            <a:ext cx="306387" cy="17264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  <a:cs typeface="+mn-cs"/>
              </a:defRPr>
            </a:lvl1pPr>
          </a:lstStyle>
          <a:p>
            <a:pPr>
              <a:defRPr/>
            </a:pPr>
            <a:fld id="{A30DBD1D-4B9F-4EA7-A667-320E2411647A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48050" y="4847035"/>
            <a:ext cx="2649538" cy="15388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Condensed" pitchFamily="34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Diffusion interne uniquement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71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73" r:id="rId1"/>
    <p:sldLayoutId id="2147485874" r:id="rId2"/>
    <p:sldLayoutId id="2147485875" r:id="rId3"/>
    <p:sldLayoutId id="2147485876" r:id="rId4"/>
    <p:sldLayoutId id="2147485877" r:id="rId5"/>
    <p:sldLayoutId id="2147485878" r:id="rId6"/>
    <p:sldLayoutId id="2147485879" r:id="rId7"/>
    <p:sldLayoutId id="2147485880" r:id="rId8"/>
    <p:sldLayoutId id="2147485881" r:id="rId9"/>
    <p:sldLayoutId id="2147485882" r:id="rId10"/>
    <p:sldLayoutId id="2147485883" r:id="rId11"/>
    <p:sldLayoutId id="2147485884" r:id="rId12"/>
    <p:sldLayoutId id="2147485885" r:id="rId13"/>
    <p:sldLayoutId id="2147485886" r:id="rId14"/>
    <p:sldLayoutId id="2147485887" r:id="rId15"/>
    <p:sldLayoutId id="2147485888" r:id="rId16"/>
    <p:sldLayoutId id="2147485889" r:id="rId17"/>
    <p:sldLayoutId id="2147485890" r:id="rId18"/>
    <p:sldLayoutId id="2147485891" r:id="rId19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fr-FR" sz="3400" kern="1200" dirty="0">
          <a:solidFill>
            <a:srgbClr val="565B5F"/>
          </a:solidFill>
          <a:latin typeface="Helvetica" pitchFamily="34" charset="0"/>
          <a:ea typeface="ＭＳ Ｐゴシック" charset="0"/>
          <a:cs typeface="Helvetica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rgbClr val="565B5F"/>
          </a:solidFill>
          <a:latin typeface="Helvetica" pitchFamily="34" charset="0"/>
          <a:ea typeface="ＭＳ Ｐゴシック" charset="0"/>
          <a:cs typeface="Helvetic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rgbClr val="565B5F"/>
          </a:solidFill>
          <a:latin typeface="Helvetica" pitchFamily="34" charset="0"/>
          <a:ea typeface="ＭＳ Ｐゴシック" charset="0"/>
          <a:cs typeface="Helvetic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rgbClr val="565B5F"/>
          </a:solidFill>
          <a:latin typeface="Helvetica" pitchFamily="34" charset="0"/>
          <a:ea typeface="ＭＳ Ｐゴシック" charset="0"/>
          <a:cs typeface="Helvetic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rgbClr val="565B5F"/>
          </a:solidFill>
          <a:latin typeface="Helvetica" pitchFamily="34" charset="0"/>
          <a:ea typeface="ＭＳ Ｐゴシック" charset="0"/>
          <a:cs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15900" indent="-215900" algn="l" rtl="0" eaLnBrk="0" fontAlgn="base" hangingPunct="0">
        <a:spcBef>
          <a:spcPts val="1600"/>
        </a:spcBef>
        <a:spcAft>
          <a:spcPct val="0"/>
        </a:spcAft>
        <a:buClr>
          <a:srgbClr val="E3E4E5"/>
        </a:buClr>
        <a:buSzPct val="175000"/>
        <a:buFont typeface="Arial" charset="0"/>
        <a:buChar char="■"/>
        <a:defRPr lang="fr-FR" sz="2000" kern="1200" dirty="0">
          <a:solidFill>
            <a:schemeClr val="tx2"/>
          </a:solidFill>
          <a:latin typeface="Helvetica" pitchFamily="34" charset="0"/>
          <a:ea typeface="ＭＳ Ｐゴシック" charset="0"/>
          <a:cs typeface="Helvetica" pitchFamily="34" charset="0"/>
          <a:sym typeface="Wingdings" pitchFamily="2" charset="2"/>
        </a:defRPr>
      </a:lvl1pPr>
      <a:lvl2pPr marL="198438" indent="-179388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itchFamily="2" charset="2"/>
        <a:buChar char="n"/>
        <a:defRPr lang="fr-FR" sz="1400" kern="1200" dirty="0">
          <a:solidFill>
            <a:srgbClr val="565B5F"/>
          </a:solidFill>
          <a:latin typeface="Helvetica LT Light" panose="02000403040000020004" pitchFamily="2" charset="0"/>
          <a:ea typeface="ＭＳ Ｐゴシック" charset="0"/>
          <a:cs typeface="+mn-cs"/>
          <a:sym typeface="Wingdings" pitchFamily="2" charset="2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lang="fr-FR" sz="1200" kern="1200" dirty="0">
          <a:solidFill>
            <a:srgbClr val="565B5F"/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-"/>
        <a:defRPr sz="1400" i="1" kern="1200">
          <a:solidFill>
            <a:schemeClr val="bg2"/>
          </a:solidFill>
          <a:latin typeface="+mn-lt"/>
          <a:ea typeface="ＭＳ Ｐゴシック" charset="0"/>
          <a:cs typeface="+mn-cs"/>
        </a:defRPr>
      </a:lvl4pPr>
      <a:lvl5pPr marL="390525" indent="-128588" algn="l" rtl="0" eaLnBrk="0" fontAlgn="base" hangingPunct="0">
        <a:spcBef>
          <a:spcPts val="800"/>
        </a:spcBef>
        <a:spcAft>
          <a:spcPct val="0"/>
        </a:spcAft>
        <a:buFont typeface="Arial" charset="0"/>
        <a:buChar char="&gt;"/>
        <a:defRPr sz="1200" kern="1200">
          <a:solidFill>
            <a:schemeClr val="bg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6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5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3" y="96230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2"/>
            <a:ext cx="7975987" cy="33361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2" y="66601"/>
            <a:ext cx="904239" cy="325406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07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00" r:id="rId1"/>
    <p:sldLayoutId id="2147485601" r:id="rId2"/>
    <p:sldLayoutId id="2147485602" r:id="rId3"/>
    <p:sldLayoutId id="2147485603" r:id="rId4"/>
    <p:sldLayoutId id="2147485604" r:id="rId5"/>
    <p:sldLayoutId id="2147485605" r:id="rId6"/>
    <p:sldLayoutId id="2147485606" r:id="rId7"/>
    <p:sldLayoutId id="2147485607" r:id="rId8"/>
    <p:sldLayoutId id="2147485608" r:id="rId9"/>
    <p:sldLayoutId id="2147485609" r:id="rId10"/>
    <p:sldLayoutId id="2147485610" r:id="rId11"/>
    <p:sldLayoutId id="2147485611" r:id="rId12"/>
    <p:sldLayoutId id="2147485612" r:id="rId13"/>
    <p:sldLayoutId id="2147485613" r:id="rId14"/>
    <p:sldLayoutId id="2147485614" r:id="rId15"/>
    <p:sldLayoutId id="2147485615" r:id="rId16"/>
    <p:sldLayoutId id="2147485616" r:id="rId17"/>
    <p:sldLayoutId id="2147485617" r:id="rId18"/>
    <p:sldLayoutId id="2147485618" r:id="rId19"/>
    <p:sldLayoutId id="2147485619" r:id="rId20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6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5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3" y="96230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2"/>
            <a:ext cx="7975987" cy="33361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2" y="66601"/>
            <a:ext cx="904239" cy="325406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4625842"/>
            <a:ext cx="1518694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83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1" r:id="rId1"/>
    <p:sldLayoutId id="2147485622" r:id="rId2"/>
    <p:sldLayoutId id="2147485623" r:id="rId3"/>
    <p:sldLayoutId id="2147485624" r:id="rId4"/>
    <p:sldLayoutId id="2147485625" r:id="rId5"/>
    <p:sldLayoutId id="2147485626" r:id="rId6"/>
    <p:sldLayoutId id="2147485627" r:id="rId7"/>
    <p:sldLayoutId id="2147485628" r:id="rId8"/>
    <p:sldLayoutId id="2147485629" r:id="rId9"/>
    <p:sldLayoutId id="2147485630" r:id="rId10"/>
    <p:sldLayoutId id="2147485631" r:id="rId11"/>
    <p:sldLayoutId id="2147485632" r:id="rId12"/>
    <p:sldLayoutId id="2147485633" r:id="rId13"/>
    <p:sldLayoutId id="2147485634" r:id="rId14"/>
    <p:sldLayoutId id="2147485635" r:id="rId15"/>
    <p:sldLayoutId id="2147485636" r:id="rId16"/>
    <p:sldLayoutId id="2147485637" r:id="rId17"/>
    <p:sldLayoutId id="2147485638" r:id="rId18"/>
    <p:sldLayoutId id="2147485639" r:id="rId19"/>
    <p:sldLayoutId id="2147485640" r:id="rId20"/>
    <p:sldLayoutId id="2147485871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6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fr-FR" dirty="0" smtClean="0"/>
              <a:t>Titre 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5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3" y="96230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2"/>
            <a:ext cx="7975987" cy="33361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2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41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42" r:id="rId1"/>
    <p:sldLayoutId id="2147485643" r:id="rId2"/>
    <p:sldLayoutId id="2147485644" r:id="rId3"/>
    <p:sldLayoutId id="2147485645" r:id="rId4"/>
    <p:sldLayoutId id="2147485646" r:id="rId5"/>
    <p:sldLayoutId id="2147485647" r:id="rId6"/>
    <p:sldLayoutId id="2147485648" r:id="rId7"/>
    <p:sldLayoutId id="2147485649" r:id="rId8"/>
    <p:sldLayoutId id="2147485650" r:id="rId9"/>
    <p:sldLayoutId id="2147485651" r:id="rId10"/>
    <p:sldLayoutId id="2147485652" r:id="rId11"/>
    <p:sldLayoutId id="2147485653" r:id="rId12"/>
    <p:sldLayoutId id="2147485654" r:id="rId13"/>
    <p:sldLayoutId id="2147485655" r:id="rId14"/>
    <p:sldLayoutId id="2147485656" r:id="rId15"/>
    <p:sldLayoutId id="2147485657" r:id="rId16"/>
    <p:sldLayoutId id="2147485658" r:id="rId17"/>
    <p:sldLayoutId id="2147485659" r:id="rId18"/>
    <p:sldLayoutId id="2147485660" r:id="rId19"/>
    <p:sldLayoutId id="2147485661" r:id="rId20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6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5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3" y="96230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2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2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2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63" r:id="rId1"/>
    <p:sldLayoutId id="2147485664" r:id="rId2"/>
    <p:sldLayoutId id="2147485665" r:id="rId3"/>
    <p:sldLayoutId id="2147485666" r:id="rId4"/>
    <p:sldLayoutId id="2147485667" r:id="rId5"/>
    <p:sldLayoutId id="2147485668" r:id="rId6"/>
    <p:sldLayoutId id="2147485669" r:id="rId7"/>
    <p:sldLayoutId id="2147485670" r:id="rId8"/>
    <p:sldLayoutId id="2147485671" r:id="rId9"/>
    <p:sldLayoutId id="2147485672" r:id="rId10"/>
    <p:sldLayoutId id="2147485673" r:id="rId11"/>
    <p:sldLayoutId id="2147485674" r:id="rId12"/>
    <p:sldLayoutId id="2147485675" r:id="rId13"/>
    <p:sldLayoutId id="2147485676" r:id="rId14"/>
    <p:sldLayoutId id="2147485677" r:id="rId15"/>
    <p:sldLayoutId id="2147485678" r:id="rId16"/>
    <p:sldLayoutId id="2147485679" r:id="rId17"/>
    <p:sldLayoutId id="2147485680" r:id="rId18"/>
    <p:sldLayoutId id="2147485681" r:id="rId19"/>
    <p:sldLayoutId id="2147485682" r:id="rId20"/>
    <p:sldLayoutId id="2147485683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465535"/>
            <a:ext cx="7977188" cy="47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11188" y="1200152"/>
            <a:ext cx="7975600" cy="3336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947988" y="4852987"/>
            <a:ext cx="2133600" cy="18466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625" y="4866085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6791" y="4808935"/>
            <a:ext cx="306387" cy="228600"/>
          </a:xfrm>
          <a:prstGeom prst="rect">
            <a:avLst/>
          </a:prstGeom>
          <a:solidFill>
            <a:schemeClr val="accent4"/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DD7B8AF-4D56-4C72-B6E1-128279E53854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3429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en-US" sz="1800" dirty="0">
              <a:solidFill>
                <a:srgbClr val="E3E4E5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2" name="Imag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5" r="15051" b="35446"/>
          <a:stretch>
            <a:fillRect/>
          </a:stretch>
        </p:blipFill>
        <p:spPr bwMode="auto">
          <a:xfrm>
            <a:off x="608015" y="4687492"/>
            <a:ext cx="1438275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32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85" r:id="rId1"/>
    <p:sldLayoutId id="2147485686" r:id="rId2"/>
    <p:sldLayoutId id="2147485687" r:id="rId3"/>
    <p:sldLayoutId id="2147485688" r:id="rId4"/>
    <p:sldLayoutId id="2147485689" r:id="rId5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15900" indent="-215900" algn="l" rtl="0" eaLnBrk="0" fontAlgn="base" hangingPunct="0">
        <a:spcBef>
          <a:spcPts val="1600"/>
        </a:spcBef>
        <a:spcAft>
          <a:spcPct val="0"/>
        </a:spcAft>
        <a:buClr>
          <a:srgbClr val="E3E4E5"/>
        </a:buClr>
        <a:buSzPct val="175000"/>
        <a:buFont typeface="Arial" charset="0"/>
        <a:buChar char="■"/>
        <a:defRPr sz="1400" kern="1200">
          <a:solidFill>
            <a:schemeClr val="bg2"/>
          </a:solidFill>
          <a:latin typeface="+mn-lt"/>
          <a:ea typeface="MS PGothic" pitchFamily="34" charset="-128"/>
          <a:cs typeface="ＭＳ Ｐゴシック" charset="0"/>
        </a:defRPr>
      </a:lvl1pPr>
      <a:lvl2pPr marL="198438" indent="-179388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itchFamily="2" charset="2"/>
        <a:buChar char="n"/>
        <a:defRPr sz="1400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sz="1400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-"/>
        <a:defRPr sz="1400" i="1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4pPr>
      <a:lvl5pPr marL="390525" indent="-128588" algn="l" rtl="0" eaLnBrk="0" fontAlgn="base" hangingPunct="0">
        <a:spcBef>
          <a:spcPts val="800"/>
        </a:spcBef>
        <a:spcAft>
          <a:spcPct val="0"/>
        </a:spcAft>
        <a:buFont typeface="Arial" charset="0"/>
        <a:buChar char="&gt;"/>
        <a:defRPr sz="1200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465535"/>
            <a:ext cx="7977188" cy="47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11188" y="1200151"/>
            <a:ext cx="7975600" cy="3336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947988" y="4852987"/>
            <a:ext cx="2133600" cy="18466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625" y="4866085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Précisez le niveau de confidentialité du document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6789" y="4808935"/>
            <a:ext cx="306387" cy="228600"/>
          </a:xfrm>
          <a:prstGeom prst="rect">
            <a:avLst/>
          </a:prstGeom>
          <a:solidFill>
            <a:schemeClr val="accent4"/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DD7B8AF-4D56-4C72-B6E1-128279E53854}" type="slidenum">
              <a:rPr lang="fr-FR">
                <a:solidFill>
                  <a:srgbClr val="72797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3429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en-US" sz="1800" dirty="0">
              <a:solidFill>
                <a:srgbClr val="E3E4E5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2" name="Imag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5" r="15051" b="35446"/>
          <a:stretch>
            <a:fillRect/>
          </a:stretch>
        </p:blipFill>
        <p:spPr bwMode="auto">
          <a:xfrm>
            <a:off x="608014" y="4687491"/>
            <a:ext cx="1438275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38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91" r:id="rId1"/>
    <p:sldLayoutId id="2147485692" r:id="rId2"/>
    <p:sldLayoutId id="2147485693" r:id="rId3"/>
    <p:sldLayoutId id="2147485694" r:id="rId4"/>
    <p:sldLayoutId id="2147485695" r:id="rId5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15900" indent="-215900" algn="l" rtl="0" eaLnBrk="0" fontAlgn="base" hangingPunct="0">
        <a:spcBef>
          <a:spcPts val="1600"/>
        </a:spcBef>
        <a:spcAft>
          <a:spcPct val="0"/>
        </a:spcAft>
        <a:buClr>
          <a:srgbClr val="E3E4E5"/>
        </a:buClr>
        <a:buSzPct val="175000"/>
        <a:buFont typeface="Arial" charset="0"/>
        <a:buChar char="■"/>
        <a:defRPr sz="1400" kern="1200">
          <a:solidFill>
            <a:schemeClr val="bg2"/>
          </a:solidFill>
          <a:latin typeface="+mn-lt"/>
          <a:ea typeface="MS PGothic" pitchFamily="34" charset="-128"/>
          <a:cs typeface="ＭＳ Ｐゴシック" charset="0"/>
        </a:defRPr>
      </a:lvl1pPr>
      <a:lvl2pPr marL="198438" indent="-179388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itchFamily="2" charset="2"/>
        <a:buChar char="n"/>
        <a:defRPr sz="1400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sz="1400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-"/>
        <a:defRPr sz="1400" i="1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4pPr>
      <a:lvl5pPr marL="390525" indent="-128588" algn="l" rtl="0" eaLnBrk="0" fontAlgn="base" hangingPunct="0">
        <a:spcBef>
          <a:spcPts val="800"/>
        </a:spcBef>
        <a:spcAft>
          <a:spcPct val="0"/>
        </a:spcAft>
        <a:buFont typeface="Arial" charset="0"/>
        <a:buChar char="&gt;"/>
        <a:defRPr sz="1200" kern="1200">
          <a:solidFill>
            <a:schemeClr val="bg2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4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4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1" y="96229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1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97" r:id="rId1"/>
    <p:sldLayoutId id="2147485698" r:id="rId2"/>
    <p:sldLayoutId id="2147485699" r:id="rId3"/>
    <p:sldLayoutId id="2147485700" r:id="rId4"/>
    <p:sldLayoutId id="2147485701" r:id="rId5"/>
    <p:sldLayoutId id="2147485702" r:id="rId6"/>
    <p:sldLayoutId id="2147485703" r:id="rId7"/>
    <p:sldLayoutId id="2147485704" r:id="rId8"/>
    <p:sldLayoutId id="2147485705" r:id="rId9"/>
    <p:sldLayoutId id="2147485706" r:id="rId10"/>
    <p:sldLayoutId id="2147485707" r:id="rId11"/>
    <p:sldLayoutId id="2147485708" r:id="rId12"/>
    <p:sldLayoutId id="2147485709" r:id="rId13"/>
    <p:sldLayoutId id="2147485710" r:id="rId14"/>
    <p:sldLayoutId id="2147485711" r:id="rId15"/>
    <p:sldLayoutId id="2147485712" r:id="rId16"/>
    <p:sldLayoutId id="2147485713" r:id="rId17"/>
    <p:sldLayoutId id="2147485714" r:id="rId18"/>
    <p:sldLayoutId id="2147485715" r:id="rId19"/>
    <p:sldLayoutId id="2147485716" r:id="rId20"/>
    <p:sldLayoutId id="2147485717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8774" y="549336"/>
            <a:ext cx="6086475" cy="470898"/>
          </a:xfrm>
          <a:prstGeom prst="rect">
            <a:avLst/>
          </a:prstGeom>
        </p:spPr>
        <p:txBody>
          <a:bodyPr vert="horz" wrap="square" lIns="0" tIns="0" rIns="0" bIns="0" numCol="1" rtlCol="0" anchor="t" anchorCtr="0">
            <a:spAutoFit/>
          </a:bodyPr>
          <a:lstStyle/>
          <a:p>
            <a:r>
              <a:rPr lang="fr-FR" altLang="fr-FR" dirty="0" smtClean="0"/>
              <a:t>Titre 1</a:t>
            </a:r>
            <a:endParaRPr lang="fr-FR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4808482"/>
            <a:ext cx="306000" cy="229500"/>
          </a:xfrm>
          <a:prstGeom prst="rect">
            <a:avLst/>
          </a:prstGeom>
          <a:noFill/>
        </p:spPr>
        <p:txBody>
          <a:bodyPr vert="horz" wrap="square" lIns="0" tIns="0" rIns="0" bIns="0" numCol="1" rtlCol="0" anchor="ctr" anchorCtr="0">
            <a:noAutofit/>
          </a:bodyPr>
          <a:lstStyle>
            <a:lvl1pPr algn="ctr">
              <a:defRPr sz="1200">
                <a:solidFill>
                  <a:schemeClr val="bg2"/>
                </a:solidFill>
                <a:latin typeface="Helvetica LT" panose="02000503040000020004" pitchFamily="2" charset="0"/>
              </a:defRPr>
            </a:lvl1pPr>
          </a:lstStyle>
          <a:p>
            <a:fld id="{B18847E5-960E-4006-A223-F9CCFE08782E}" type="slidenum">
              <a:rPr lang="fr-FR" altLang="fr-FR" smtClean="0">
                <a:solidFill>
                  <a:srgbClr val="72797F"/>
                </a:solidFill>
              </a:rPr>
              <a:pPr/>
              <a:t>‹N°›</a:t>
            </a:fld>
            <a:endParaRPr lang="fr-FR" altLang="fr-FR" dirty="0">
              <a:solidFill>
                <a:srgbClr val="72797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4" y="4687934"/>
            <a:ext cx="1092806" cy="317653"/>
          </a:xfrm>
          <a:prstGeom prst="rect">
            <a:avLst/>
          </a:prstGeom>
        </p:spPr>
      </p:pic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587175" y="4808482"/>
            <a:ext cx="306000" cy="229500"/>
          </a:xfrm>
          <a:prstGeom prst="rect">
            <a:avLst/>
          </a:prstGeom>
        </p:spPr>
        <p:txBody>
          <a:bodyPr numCol="1"/>
          <a:lstStyle>
            <a:defPPr>
              <a:defRPr lang="fr-FR" alt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endParaRPr lang="fr-FR" altLang="fr-FR" dirty="0">
              <a:solidFill>
                <a:prstClr val="black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11" y="96229"/>
            <a:ext cx="712889" cy="256546"/>
          </a:xfrm>
          <a:prstGeom prst="rect">
            <a:avLst/>
          </a:prstGeom>
        </p:spPr>
      </p:pic>
      <p:sp>
        <p:nvSpPr>
          <p:cNvPr id="18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9" y="1200151"/>
            <a:ext cx="7975987" cy="3336131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/>
          <a:p>
            <a:pPr lvl="0"/>
            <a:r>
              <a:rPr lang="fr-FR" altLang="fr-FR" dirty="0" smtClean="0"/>
              <a:t>Modifiez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fr-FR" altLang="fr-FR" dirty="0">
              <a:solidFill>
                <a:prstClr val="white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66601"/>
            <a:ext cx="904239" cy="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9" r:id="rId1"/>
    <p:sldLayoutId id="2147485720" r:id="rId2"/>
    <p:sldLayoutId id="2147485721" r:id="rId3"/>
    <p:sldLayoutId id="2147485722" r:id="rId4"/>
    <p:sldLayoutId id="2147485723" r:id="rId5"/>
    <p:sldLayoutId id="2147485724" r:id="rId6"/>
    <p:sldLayoutId id="2147485725" r:id="rId7"/>
    <p:sldLayoutId id="2147485726" r:id="rId8"/>
    <p:sldLayoutId id="2147485727" r:id="rId9"/>
    <p:sldLayoutId id="2147485728" r:id="rId10"/>
    <p:sldLayoutId id="2147485729" r:id="rId11"/>
    <p:sldLayoutId id="2147485730" r:id="rId12"/>
    <p:sldLayoutId id="2147485731" r:id="rId13"/>
    <p:sldLayoutId id="2147485732" r:id="rId14"/>
    <p:sldLayoutId id="2147485733" r:id="rId15"/>
    <p:sldLayoutId id="2147485734" r:id="rId16"/>
    <p:sldLayoutId id="2147485735" r:id="rId17"/>
    <p:sldLayoutId id="2147485736" r:id="rId18"/>
    <p:sldLayoutId id="2147485737" r:id="rId19"/>
    <p:sldLayoutId id="2147485738" r:id="rId20"/>
    <p:sldLayoutId id="2147485739" r:id="rId21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 baseline="0">
          <a:solidFill>
            <a:schemeClr val="bg2">
              <a:lumMod val="75000"/>
            </a:schemeClr>
          </a:solidFill>
          <a:latin typeface="Century Gothic" panose="020B0502020202020204" pitchFamily="34" charset="0"/>
          <a:ea typeface="ＭＳ Ｐゴシック" charset="0"/>
          <a:cs typeface="Century Gothic" panose="020B0502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ＭＳ Ｐゴシック" charset="0"/>
          <a:cs typeface="Helvetica" pitchFamily="34" charset="0"/>
          <a:sym typeface="Wingdings"/>
        </a:defRPr>
      </a:lvl1pPr>
      <a:lvl2pPr marL="19050" indent="0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None/>
        <a:defRPr sz="14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bg2">
              <a:lumMod val="75000"/>
            </a:schemeClr>
          </a:solidFill>
          <a:latin typeface="Helvetica LT Light" panose="02000403040000020004" pitchFamily="2" charset="0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</a:defRPr>
      </a:lvl4pPr>
      <a:lvl5pPr marL="261937" indent="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None/>
        <a:defRPr sz="1200" kern="1200" baseline="0">
          <a:solidFill>
            <a:schemeClr val="bg2"/>
          </a:solidFill>
          <a:latin typeface="Helvetica LT Light" panose="02000403040000020004" pitchFamily="2" charset="0"/>
          <a:ea typeface="ＭＳ Ｐゴシック" charset="0"/>
          <a:cs typeface="+mn-cs"/>
          <a:sym typeface="Wingding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 alt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6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7666" y="212070"/>
            <a:ext cx="2369559" cy="236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7666" y="2604489"/>
            <a:ext cx="2369559" cy="236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 r="27"/>
          <a:stretch/>
        </p:blipFill>
        <p:spPr bwMode="auto">
          <a:xfrm>
            <a:off x="2780085" y="212069"/>
            <a:ext cx="2369559" cy="236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Espace réservé pour une image 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 r="27"/>
          <a:stretch>
            <a:fillRect/>
          </a:stretch>
        </p:blipFill>
        <p:spPr>
          <a:xfrm>
            <a:off x="2780085" y="2604488"/>
            <a:ext cx="2369559" cy="2369559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6297385" y="1153777"/>
            <a:ext cx="2791751" cy="2388346"/>
          </a:xfrm>
        </p:spPr>
        <p:txBody>
          <a:bodyPr/>
          <a:lstStyle/>
          <a:p>
            <a:r>
              <a:rPr lang="fr-FR" sz="30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Présentation de l’évolution du PSR « Total »</a:t>
            </a:r>
          </a:p>
          <a:p>
            <a:pPr lvl="1"/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17/05/2019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40381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79A2D-5B79-46BB-863B-305DA6D62F34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58264" y="107901"/>
            <a:ext cx="7789583" cy="2215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00" kern="1200" baseline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ea typeface="ＭＳ Ｐゴシック" charset="0"/>
                <a:cs typeface="Century Gothic" panose="020B0502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1600" b="1" dirty="0" smtClean="0">
                <a:solidFill>
                  <a:schemeClr val="bg2"/>
                </a:solidFill>
                <a:latin typeface="+mn-lt"/>
                <a:ea typeface="ＭＳ Ｐゴシック" pitchFamily="34" charset="-128"/>
                <a:cs typeface="+mn-cs"/>
              </a:rPr>
              <a:t>Contexte</a:t>
            </a:r>
            <a:endParaRPr lang="fr-FR" sz="1600" b="1" dirty="0">
              <a:solidFill>
                <a:schemeClr val="bg2"/>
              </a:solidFill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10" name="Google Shape;120;p10"/>
          <p:cNvSpPr/>
          <p:nvPr/>
        </p:nvSpPr>
        <p:spPr>
          <a:xfrm>
            <a:off x="258264" y="1450536"/>
            <a:ext cx="8035402" cy="2938584"/>
          </a:xfrm>
          <a:prstGeom prst="roundRect">
            <a:avLst>
              <a:gd name="adj" fmla="val 820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fr-FR" sz="1000" u="sng" dirty="0">
                <a:solidFill>
                  <a:schemeClr val="bg2"/>
                </a:solidFill>
                <a:latin typeface="Arial"/>
                <a:ea typeface="Arial"/>
                <a:cs typeface="Arial"/>
              </a:rPr>
              <a:t>Concerne </a:t>
            </a:r>
            <a:r>
              <a:rPr lang="fr-FR" sz="1000" u="sng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: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tous 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</a:rPr>
              <a:t>les clients B2B « Établissement de paiement » qui font du SCT / SDD / SDD 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B2B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Les remises d’opérations nominales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Les remises refusées « totalement », c’est-à-dire, soit que toutes les opérations de la remise sont en anomalies, soit le nombre 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</a:rPr>
              <a:t>d'opération 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en anomalie est supérieur au seuil 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</a:rPr>
              <a:t>de 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qualité renseigné dans BOREALE.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fr-FR" sz="1000" dirty="0" smtClean="0">
              <a:solidFill>
                <a:schemeClr val="bg2"/>
              </a:solidFill>
              <a:latin typeface="Arial"/>
              <a:ea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fr-FR" sz="1000" u="sng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But :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Emission PSR rejet « total » avec détail des opérations KO (limité aux 1 000 premières opérations)</a:t>
            </a:r>
            <a:r>
              <a:rPr lang="fr-FR" sz="1000" dirty="0"/>
              <a:t> </a:t>
            </a:r>
            <a:endParaRPr lang="fr-FR" sz="1000" dirty="0" smtClean="0"/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</a:rPr>
              <a:t>Cette évolution s’appliquera d’office à tous les PSP qui on déjà opté pour le PSR total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fr-FR" sz="1000" dirty="0"/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fr-FR" sz="1000" u="sng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Date de mise en œuvre </a:t>
            </a:r>
            <a:r>
              <a:rPr lang="fr-FR" sz="1000" u="sng" dirty="0">
                <a:solidFill>
                  <a:schemeClr val="bg2"/>
                </a:solidFill>
                <a:latin typeface="Arial"/>
                <a:ea typeface="Arial"/>
                <a:cs typeface="Arial"/>
              </a:rPr>
              <a:t>: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Au plus tôt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fr-FR" sz="1000" dirty="0">
              <a:solidFill>
                <a:schemeClr val="bg2"/>
              </a:solidFill>
              <a:latin typeface="Arial"/>
              <a:ea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fr-FR" sz="1000" u="sng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Remarque </a:t>
            </a:r>
            <a:r>
              <a:rPr lang="fr-FR" sz="1000" u="sng" dirty="0">
                <a:solidFill>
                  <a:schemeClr val="bg2"/>
                </a:solidFill>
                <a:latin typeface="Arial"/>
                <a:ea typeface="Arial"/>
                <a:cs typeface="Arial"/>
              </a:rPr>
              <a:t>:</a:t>
            </a:r>
          </a:p>
          <a:p>
            <a:pPr marL="171450" lvl="0" indent="-1714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</a:rPr>
              <a:t>Le PSR est, à date, optionnel au niveau des contrats EBICS, mais GESTEC insiste pour qu’il soit systématiquement « coché » au niveau des nouveaux contrats (combien même le PSP ne viendrait pas les récupérer sur la PMF…)</a:t>
            </a:r>
            <a:endParaRPr lang="fr-FR" sz="1000" dirty="0">
              <a:solidFill>
                <a:schemeClr val="bg2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" name="AutoShape 2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0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12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AutoShape 14" descr="Image associé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16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72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79A2D-5B79-46BB-863B-305DA6D62F34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58264" y="107901"/>
            <a:ext cx="7789583" cy="2215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00" kern="1200" baseline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ea typeface="ＭＳ Ｐゴシック" charset="0"/>
                <a:cs typeface="Century Gothic" panose="020B0502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1600" b="1" dirty="0" smtClean="0">
                <a:solidFill>
                  <a:schemeClr val="bg2"/>
                </a:solidFill>
                <a:latin typeface="+mn-lt"/>
                <a:ea typeface="ＭＳ Ｐゴシック" pitchFamily="34" charset="-128"/>
                <a:cs typeface="+mn-cs"/>
              </a:rPr>
              <a:t>Présentation nouveau PSR « total »</a:t>
            </a:r>
            <a:endParaRPr lang="fr-FR" sz="1600" b="1" dirty="0">
              <a:solidFill>
                <a:schemeClr val="bg2"/>
              </a:solidFill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8" name="Google Shape;120;p10"/>
          <p:cNvSpPr/>
          <p:nvPr/>
        </p:nvSpPr>
        <p:spPr>
          <a:xfrm>
            <a:off x="258262" y="1962929"/>
            <a:ext cx="8734307" cy="2131485"/>
          </a:xfrm>
          <a:prstGeom prst="roundRect">
            <a:avLst>
              <a:gd name="adj" fmla="val 820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fr-FR" sz="10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PSR </a:t>
            </a:r>
            <a:r>
              <a:rPr lang="fr-FR" sz="10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rejeté </a:t>
            </a:r>
            <a:r>
              <a:rPr lang="fr-FR" sz="10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« total » </a:t>
            </a:r>
            <a:r>
              <a:rPr lang="fr-FR" sz="10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code RJCT pour 1 à n opération(s) KO :</a:t>
            </a:r>
            <a:endParaRPr lang="fr-FR" sz="1000" b="1" dirty="0">
              <a:solidFill>
                <a:schemeClr val="tx2">
                  <a:lumMod val="75000"/>
                </a:schemeClr>
              </a:solidFill>
              <a:latin typeface="Arial"/>
              <a:ea typeface="Arial"/>
              <a:cs typeface="Arial"/>
            </a:endParaRP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000" dirty="0" smtClean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Entête du rejet entre 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les balises 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lang="fr-FR" sz="1000" dirty="0" err="1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NbOfTxsPerSts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&lt;/</a:t>
            </a:r>
            <a:r>
              <a:rPr lang="fr-FR" sz="1000" dirty="0" err="1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NbOfTxsPerSts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: le nombre d’opérations rejetées et le montant « somme » des opérations rejetées = </a:t>
            </a:r>
            <a:r>
              <a:rPr lang="fr-FR" sz="1000" b="1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nombre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000" b="1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total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fr-FR" sz="1000" b="1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montant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000" b="1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total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des opérations de la remise 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 car il s’agit bien d’un </a:t>
            </a:r>
            <a:r>
              <a:rPr lang="fr-FR" sz="1000" b="1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PSR rejeté « total »</a:t>
            </a: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000" dirty="0" smtClean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Le détail d’une opération KO en rejet se trouve entre 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les balises 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lang="fr-FR" sz="1000" dirty="0" err="1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TxInfAndSts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et 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&lt;/</a:t>
            </a:r>
            <a:r>
              <a:rPr lang="fr-FR" sz="1000" dirty="0" err="1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TxInfAndSt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comme dans le cas d’un PSR partiel</a:t>
            </a: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000" dirty="0" smtClean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Maximum d’opérations détaillées = 1 000</a:t>
            </a: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000" dirty="0" smtClean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Le code motif de rejet de l’opération se trouve entre 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les 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balises 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lang="fr-FR" sz="1000" dirty="0" err="1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Rsn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&gt;&lt;Cd&gt;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&lt;/</a:t>
            </a:r>
            <a:r>
              <a:rPr lang="fr-FR" sz="1000" dirty="0" err="1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Rsn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&gt;&lt;/Cd&gt;</a:t>
            </a: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 comme dans le cas d’un PSR partiel</a:t>
            </a: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000" dirty="0" smtClean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  <a:p>
            <a:pPr lvl="2" algn="just">
              <a:spcBef>
                <a:spcPts val="0"/>
              </a:spcBef>
              <a:spcAft>
                <a:spcPts val="0"/>
              </a:spcAft>
            </a:pP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Ex : 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lang="fr-FR" sz="1000" dirty="0" err="1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Rsn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</a:pP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           &lt;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Cd&gt;</a:t>
            </a:r>
            <a:r>
              <a:rPr lang="fr-FR" sz="10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RC01</a:t>
            </a: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&lt;/Cd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</a:pPr>
            <a:r>
              <a:rPr lang="fr-FR" sz="1000" dirty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      &lt;/</a:t>
            </a:r>
            <a:r>
              <a:rPr lang="fr-FR" sz="1000" dirty="0" err="1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Rsn</a:t>
            </a:r>
            <a:r>
              <a:rPr lang="fr-FR" sz="1000" dirty="0" smtClean="0">
                <a:solidFill>
                  <a:srgbClr val="1C32D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</a:pPr>
            <a:r>
              <a:rPr lang="fr-FR" sz="1000" dirty="0" smtClean="0">
                <a:solidFill>
                  <a:schemeClr val="bg2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 RC01 = code BIC invalide</a:t>
            </a:r>
            <a:endParaRPr lang="fr-FR" sz="1000" dirty="0" smtClean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000" b="1" dirty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20;p10"/>
          <p:cNvSpPr/>
          <p:nvPr/>
        </p:nvSpPr>
        <p:spPr>
          <a:xfrm>
            <a:off x="258265" y="854960"/>
            <a:ext cx="2985818" cy="439556"/>
          </a:xfrm>
          <a:prstGeom prst="roundRect">
            <a:avLst>
              <a:gd name="adj" fmla="val 820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fr-FR" sz="10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PSR accepté « total » code ACCP : inchangé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fr-FR" sz="1000" b="1" dirty="0">
              <a:solidFill>
                <a:schemeClr val="tx2">
                  <a:lumMod val="75000"/>
                </a:scheme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" name="AutoShape 2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0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12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AutoShape 14" descr="Image associé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16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8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79A2D-5B79-46BB-863B-305DA6D62F34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58264" y="107901"/>
            <a:ext cx="7789583" cy="2215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00" kern="1200" baseline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ea typeface="ＭＳ Ｐゴシック" charset="0"/>
                <a:cs typeface="Century Gothic" panose="020B0502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1600" b="1" dirty="0">
                <a:solidFill>
                  <a:schemeClr val="bg2"/>
                </a:solidFill>
                <a:ea typeface="ＭＳ Ｐゴシック" pitchFamily="34" charset="-128"/>
              </a:rPr>
              <a:t>Exemple entête du rejet</a:t>
            </a:r>
            <a:endParaRPr lang="fr-FR" sz="1600" b="1" dirty="0">
              <a:solidFill>
                <a:schemeClr val="bg2"/>
              </a:solidFill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2" name="AutoShape 2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0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12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AutoShape 14" descr="Image associé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16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" name="Google Shape;120;p10"/>
          <p:cNvSpPr/>
          <p:nvPr/>
        </p:nvSpPr>
        <p:spPr>
          <a:xfrm>
            <a:off x="258265" y="617538"/>
            <a:ext cx="6090118" cy="646314"/>
          </a:xfrm>
          <a:prstGeom prst="roundRect">
            <a:avLst>
              <a:gd name="adj" fmla="val 820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fr-FR" sz="10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2 opérations pour un total de 4,43 € dans la remise avec une des 2 opérations KO : le PSR indique que 2 opérations pour un total de 4,43 € sont rejetées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fr-FR" sz="1000" b="1" dirty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64" y="1375908"/>
            <a:ext cx="25146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76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79A2D-5B79-46BB-863B-305DA6D62F34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58264" y="107901"/>
            <a:ext cx="7789583" cy="2215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00" kern="1200" baseline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ea typeface="ＭＳ Ｐゴシック" charset="0"/>
                <a:cs typeface="Century Gothic" panose="020B0502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1600" b="1" dirty="0" smtClean="0">
                <a:solidFill>
                  <a:schemeClr val="bg2"/>
                </a:solidFill>
                <a:ea typeface="ＭＳ Ｐゴシック" pitchFamily="34" charset="-128"/>
              </a:rPr>
              <a:t>Exemple </a:t>
            </a:r>
            <a:r>
              <a:rPr lang="fr-FR" sz="1600" b="1" dirty="0">
                <a:solidFill>
                  <a:schemeClr val="bg2"/>
                </a:solidFill>
                <a:ea typeface="ＭＳ Ｐゴシック" pitchFamily="34" charset="-128"/>
              </a:rPr>
              <a:t>du détail d’une opération KO</a:t>
            </a:r>
            <a:endParaRPr lang="fr-FR" sz="1600" b="1" dirty="0">
              <a:solidFill>
                <a:schemeClr val="bg2"/>
              </a:solidFill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2" name="AutoShape 2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0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12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AutoShape 14" descr="Image associé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16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" name="Google Shape;120;p10"/>
          <p:cNvSpPr/>
          <p:nvPr/>
        </p:nvSpPr>
        <p:spPr>
          <a:xfrm>
            <a:off x="258265" y="617538"/>
            <a:ext cx="5210662" cy="646314"/>
          </a:xfrm>
          <a:prstGeom prst="roundRect">
            <a:avLst>
              <a:gd name="adj" fmla="val 820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fr-FR" sz="10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On retrouve les informations de l’opération initiale avec le code de l’erreur ici RC01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fr-FR" sz="800" i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Les informations jugées sensibles ont été effacées sur l’image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fr-FR" sz="1000" b="1" dirty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210" y="465138"/>
            <a:ext cx="2450306" cy="440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75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79A2D-5B79-46BB-863B-305DA6D62F34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58264" y="107901"/>
            <a:ext cx="7789583" cy="2215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00" kern="1200" baseline="0">
                <a:solidFill>
                  <a:schemeClr val="bg2">
                    <a:lumMod val="75000"/>
                  </a:schemeClr>
                </a:solidFill>
                <a:latin typeface="Century Gothic" panose="020B0502020202020204" pitchFamily="34" charset="0"/>
                <a:ea typeface="ＭＳ Ｐゴシック" charset="0"/>
                <a:cs typeface="Century Gothic" panose="020B0502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1600" b="1" dirty="0" smtClean="0">
                <a:solidFill>
                  <a:schemeClr val="bg2"/>
                </a:solidFill>
                <a:ea typeface="ＭＳ Ｐゴシック" pitchFamily="34" charset="-128"/>
              </a:rPr>
              <a:t>Annexes</a:t>
            </a:r>
            <a:endParaRPr lang="fr-FR" sz="1600" b="1" dirty="0">
              <a:solidFill>
                <a:schemeClr val="bg2"/>
              </a:solidFill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2" name="AutoShape 2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Résultat de recherche d'images pour &quot;systémes d'échange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0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12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AutoShape 14" descr="Image associée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16" descr="Résultat de recherche d'images pour &quot;nouveaux clients&quot;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" name="Google Shape;120;p10"/>
          <p:cNvSpPr/>
          <p:nvPr/>
        </p:nvSpPr>
        <p:spPr>
          <a:xfrm>
            <a:off x="258265" y="617538"/>
            <a:ext cx="8617822" cy="646314"/>
          </a:xfrm>
          <a:prstGeom prst="roundRect">
            <a:avLst>
              <a:gd name="adj" fmla="val 820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fr-FR" sz="1000" b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</a:rPr>
              <a:t>Exemples de remises SCT (pacs.008 (SCT) - pacs.003 (SDD CORE) - pacs.003 (SDD B2B)) : 2 opérations dont 1 en erreur et leur relevé PSR Total</a:t>
            </a:r>
            <a:endParaRPr lang="fr-FR" sz="1000" b="1" dirty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085026"/>
              </p:ext>
            </p:extLst>
          </p:nvPr>
        </p:nvGraphicFramePr>
        <p:xfrm>
          <a:off x="454818" y="3387867"/>
          <a:ext cx="18399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Objet d’environnement du Gestionnaire de liaisons" showAsIcon="1" r:id="rId3" imgW="1840680" imgH="685800" progId="Package">
                  <p:embed/>
                </p:oleObj>
              </mc:Choice>
              <mc:Fallback>
                <p:oleObj name="Objet d’environnement du Gestionnaire de liaisons" showAsIcon="1" r:id="rId3" imgW="184068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4818" y="3387867"/>
                        <a:ext cx="18399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4683375"/>
              </p:ext>
            </p:extLst>
          </p:nvPr>
        </p:nvGraphicFramePr>
        <p:xfrm>
          <a:off x="2928298" y="3364570"/>
          <a:ext cx="24495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Objet d’environnement du Gestionnaire de liaisons" showAsIcon="1" r:id="rId5" imgW="2449800" imgH="685800" progId="Package">
                  <p:embed/>
                </p:oleObj>
              </mc:Choice>
              <mc:Fallback>
                <p:oleObj name="Objet d’environnement du Gestionnaire de liaisons" showAsIcon="1" r:id="rId5" imgW="244980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28298" y="3364570"/>
                        <a:ext cx="24495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77405"/>
              </p:ext>
            </p:extLst>
          </p:nvPr>
        </p:nvGraphicFramePr>
        <p:xfrm>
          <a:off x="612775" y="1518297"/>
          <a:ext cx="14716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Objet d’environnement du Gestionnaire de liaisons" showAsIcon="1" r:id="rId7" imgW="1472400" imgH="685800" progId="Package">
                  <p:embed/>
                </p:oleObj>
              </mc:Choice>
              <mc:Fallback>
                <p:oleObj name="Objet d’environnement du Gestionnaire de liaisons" showAsIcon="1" r:id="rId7" imgW="147240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2775" y="1518297"/>
                        <a:ext cx="14716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644497"/>
              </p:ext>
            </p:extLst>
          </p:nvPr>
        </p:nvGraphicFramePr>
        <p:xfrm>
          <a:off x="2961096" y="1495000"/>
          <a:ext cx="20939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Objet d’environnement du Gestionnaire de liaisons" showAsIcon="1" r:id="rId9" imgW="2094480" imgH="685800" progId="Package">
                  <p:embed/>
                </p:oleObj>
              </mc:Choice>
              <mc:Fallback>
                <p:oleObj name="Objet d’environnement du Gestionnaire de liaisons" showAsIcon="1" r:id="rId9" imgW="209448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61096" y="1495000"/>
                        <a:ext cx="20939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185844"/>
              </p:ext>
            </p:extLst>
          </p:nvPr>
        </p:nvGraphicFramePr>
        <p:xfrm>
          <a:off x="638968" y="2362807"/>
          <a:ext cx="14716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Objet d’environnement du Gestionnaire de liaisons" showAsIcon="1" r:id="rId11" imgW="1472400" imgH="685800" progId="Package">
                  <p:embed/>
                </p:oleObj>
              </mc:Choice>
              <mc:Fallback>
                <p:oleObj name="Objet d’environnement du Gestionnaire de liaisons" showAsIcon="1" r:id="rId11" imgW="147240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8968" y="2362807"/>
                        <a:ext cx="14716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673177"/>
              </p:ext>
            </p:extLst>
          </p:nvPr>
        </p:nvGraphicFramePr>
        <p:xfrm>
          <a:off x="3030384" y="2322038"/>
          <a:ext cx="20939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Objet d’environnement du Gestionnaire de liaisons" showAsIcon="1" r:id="rId13" imgW="2094480" imgH="685800" progId="Package">
                  <p:embed/>
                </p:oleObj>
              </mc:Choice>
              <mc:Fallback>
                <p:oleObj name="Objet d’environnement du Gestionnaire de liaisons" showAsIcon="1" r:id="rId13" imgW="209448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030384" y="2322038"/>
                        <a:ext cx="20939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3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752ea90b82d589aab4537bbeb8696a7bd1a8"/>
</p:tagLst>
</file>

<file path=ppt/theme/theme1.xml><?xml version="1.0" encoding="utf-8"?>
<a:theme xmlns:a="http://schemas.openxmlformats.org/drawingml/2006/main" name="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0.xml><?xml version="1.0" encoding="utf-8"?>
<a:theme xmlns:a="http://schemas.openxmlformats.org/drawingml/2006/main" name="7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1.xml><?xml version="1.0" encoding="utf-8"?>
<a:theme xmlns:a="http://schemas.openxmlformats.org/drawingml/2006/main" name="8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2.xml><?xml version="1.0" encoding="utf-8"?>
<a:theme xmlns:a="http://schemas.openxmlformats.org/drawingml/2006/main" name="9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3.xml><?xml version="1.0" encoding="utf-8"?>
<a:theme xmlns:a="http://schemas.openxmlformats.org/drawingml/2006/main" name="10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4.xml><?xml version="1.0" encoding="utf-8"?>
<a:theme xmlns:a="http://schemas.openxmlformats.org/drawingml/2006/main" name="11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5.xml><?xml version="1.0" encoding="utf-8"?>
<a:theme xmlns:a="http://schemas.openxmlformats.org/drawingml/2006/main" name="12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6.xml><?xml version="1.0" encoding="utf-8"?>
<a:theme xmlns:a="http://schemas.openxmlformats.org/drawingml/2006/main" name="13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3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4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comité projet Paylib proximité - 20160819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7.xml><?xml version="1.0" encoding="utf-8"?>
<a:theme xmlns:a="http://schemas.openxmlformats.org/drawingml/2006/main" name="1_comité projet Paylib proximité - 20160819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8.xml><?xml version="1.0" encoding="utf-8"?>
<a:theme xmlns:a="http://schemas.openxmlformats.org/drawingml/2006/main" name="5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9.xml><?xml version="1.0" encoding="utf-8"?>
<a:theme xmlns:a="http://schemas.openxmlformats.org/drawingml/2006/main" name="6_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numCol="1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36734</TotalTime>
  <Words>129</Words>
  <Application>Microsoft Office PowerPoint</Application>
  <PresentationFormat>Affichage à l'écran (16:9)</PresentationFormat>
  <Paragraphs>48</Paragraphs>
  <Slides>6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16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23" baseType="lpstr">
      <vt:lpstr>Thème CM Arkéa</vt:lpstr>
      <vt:lpstr>1_Thème CM Arkéa</vt:lpstr>
      <vt:lpstr>2_Thème CM Arkéa</vt:lpstr>
      <vt:lpstr>3_Thème CM Arkéa</vt:lpstr>
      <vt:lpstr>4_Thème CM Arkéa</vt:lpstr>
      <vt:lpstr>comité projet Paylib proximité - 20160819</vt:lpstr>
      <vt:lpstr>1_comité projet Paylib proximité - 20160819</vt:lpstr>
      <vt:lpstr>5_Thème CM Arkéa</vt:lpstr>
      <vt:lpstr>6_Thème CM Arkéa</vt:lpstr>
      <vt:lpstr>7_Thème CM Arkéa</vt:lpstr>
      <vt:lpstr>8_Thème CM Arkéa</vt:lpstr>
      <vt:lpstr>9_Thème CM Arkéa</vt:lpstr>
      <vt:lpstr>10_Thème CM Arkéa</vt:lpstr>
      <vt:lpstr>11_Thème CM Arkéa</vt:lpstr>
      <vt:lpstr>12_Thème CM Arkéa</vt:lpstr>
      <vt:lpstr>13_Thème CM Arkéa</vt:lpstr>
      <vt:lpstr>Objet d’environnement du Gestionnaire de liaisons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a.cial11</dc:creator>
  <cp:lastModifiedBy>LE GOFF ROMAIN</cp:lastModifiedBy>
  <cp:revision>2465</cp:revision>
  <cp:lastPrinted>2018-12-03T09:34:43Z</cp:lastPrinted>
  <dcterms:created xsi:type="dcterms:W3CDTF">2011-07-04T12:18:36Z</dcterms:created>
  <dcterms:modified xsi:type="dcterms:W3CDTF">2019-05-22T14:56:53Z</dcterms:modified>
</cp:coreProperties>
</file>