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79" r:id="rId1"/>
  </p:sldMasterIdLst>
  <p:notesMasterIdLst>
    <p:notesMasterId r:id="rId18"/>
  </p:notesMasterIdLst>
  <p:handoutMasterIdLst>
    <p:handoutMasterId r:id="rId19"/>
  </p:handoutMasterIdLst>
  <p:sldIdLst>
    <p:sldId id="416" r:id="rId2"/>
    <p:sldId id="410" r:id="rId3"/>
    <p:sldId id="435" r:id="rId4"/>
    <p:sldId id="427" r:id="rId5"/>
    <p:sldId id="436" r:id="rId6"/>
    <p:sldId id="430" r:id="rId7"/>
    <p:sldId id="438" r:id="rId8"/>
    <p:sldId id="444" r:id="rId9"/>
    <p:sldId id="431" r:id="rId10"/>
    <p:sldId id="432" r:id="rId11"/>
    <p:sldId id="433" r:id="rId12"/>
    <p:sldId id="434" r:id="rId13"/>
    <p:sldId id="440" r:id="rId14"/>
    <p:sldId id="439" r:id="rId15"/>
    <p:sldId id="441" r:id="rId16"/>
    <p:sldId id="442" r:id="rId17"/>
  </p:sldIdLst>
  <p:sldSz cx="9144000" cy="6858000" type="screen4x3"/>
  <p:notesSz cx="6669088" cy="9926638"/>
  <p:custDataLst>
    <p:tags r:id="rId20"/>
  </p:custDataLst>
  <p:defaultTextStyle>
    <a:defPPr>
      <a:defRPr lang="fr-FR"/>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 xmlns:p15="http://schemas.microsoft.com/office/powerpoint/2012/main">
        <p15:guide id="1" orient="horz" pos="4176">
          <p15:clr>
            <a:srgbClr val="A4A3A4"/>
          </p15:clr>
        </p15:guide>
        <p15:guide id="4" pos="582" userDrawn="1">
          <p15:clr>
            <a:srgbClr val="A4A3A4"/>
          </p15:clr>
        </p15:guide>
        <p15:guide id="5" orient="horz" pos="3475" userDrawn="1">
          <p15:clr>
            <a:srgbClr val="A4A3A4"/>
          </p15:clr>
        </p15:guide>
        <p15:guide id="6" orient="horz" pos="1103">
          <p15:clr>
            <a:srgbClr val="A4A3A4"/>
          </p15:clr>
        </p15:guide>
        <p15:guide id="7" orient="horz" pos="2748">
          <p15:clr>
            <a:srgbClr val="A4A3A4"/>
          </p15:clr>
        </p15:guide>
        <p15:guide id="8" pos="477">
          <p15:clr>
            <a:srgbClr val="A4A3A4"/>
          </p15:clr>
        </p15:guide>
        <p15:guide id="9" pos="2381">
          <p15:clr>
            <a:srgbClr val="A4A3A4"/>
          </p15:clr>
        </p15:guide>
        <p15:guide id="10" pos="3107">
          <p15:clr>
            <a:srgbClr val="A4A3A4"/>
          </p15:clr>
        </p15:guide>
        <p15:guide id="11" pos="3560">
          <p15:clr>
            <a:srgbClr val="A4A3A4"/>
          </p15:clr>
        </p15:guide>
        <p15:guide id="12" pos="5148">
          <p15:clr>
            <a:srgbClr val="A4A3A4"/>
          </p15:clr>
        </p15:guide>
      </p15:sldGuideLst>
    </p:ext>
    <p:ext uri="{2D200454-40CA-4A62-9FC3-DE9A4176ACB9}">
      <p15:notesGuideLst xmlns="" xmlns:p15="http://schemas.microsoft.com/office/powerpoint/2012/main">
        <p15:guide id="1" orient="horz" pos="3224">
          <p15:clr>
            <a:srgbClr val="A4A3A4"/>
          </p15:clr>
        </p15:guide>
        <p15:guide id="2" pos="2237">
          <p15:clr>
            <a:srgbClr val="A4A3A4"/>
          </p15:clr>
        </p15:guide>
        <p15:guide id="3" orient="horz" pos="3127">
          <p15:clr>
            <a:srgbClr val="A4A3A4"/>
          </p15:clr>
        </p15:guide>
        <p15:guide id="4"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1C2C"/>
    <a:srgbClr val="FF6600"/>
    <a:srgbClr val="758185"/>
    <a:srgbClr val="788082"/>
    <a:srgbClr val="215968"/>
    <a:srgbClr val="A51B91"/>
    <a:srgbClr val="000000"/>
    <a:srgbClr val="5CB4CC"/>
    <a:srgbClr val="D1D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867" autoAdjust="0"/>
    <p:restoredTop sz="96433" autoAdjust="0"/>
  </p:normalViewPr>
  <p:slideViewPr>
    <p:cSldViewPr snapToGrid="0">
      <p:cViewPr varScale="1">
        <p:scale>
          <a:sx n="123" d="100"/>
          <a:sy n="123" d="100"/>
        </p:scale>
        <p:origin x="-2016" y="-90"/>
      </p:cViewPr>
      <p:guideLst>
        <p:guide orient="horz" pos="4176"/>
        <p:guide orient="horz" pos="3475"/>
        <p:guide orient="horz" pos="1103"/>
        <p:guide orient="horz" pos="2748"/>
        <p:guide pos="582"/>
        <p:guide pos="477"/>
        <p:guide pos="2381"/>
        <p:guide pos="3107"/>
        <p:guide pos="3560"/>
        <p:guide pos="5148"/>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1608" y="-72"/>
      </p:cViewPr>
      <p:guideLst>
        <p:guide orient="horz" pos="3224"/>
        <p:guide orient="horz" pos="3127"/>
        <p:guide pos="223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890137" cy="497333"/>
          </a:xfrm>
          <a:prstGeom prst="rect">
            <a:avLst/>
          </a:prstGeom>
        </p:spPr>
        <p:txBody>
          <a:bodyPr vert="horz" lIns="90731" tIns="45365" rIns="90731" bIns="45365" rtlCol="0"/>
          <a:lstStyle>
            <a:lvl1pPr algn="l">
              <a:defRPr sz="1100">
                <a:latin typeface="Arial" charset="0"/>
                <a:ea typeface="+mn-ea"/>
                <a:cs typeface="+mn-cs"/>
              </a:defRPr>
            </a:lvl1pPr>
          </a:lstStyle>
          <a:p>
            <a:pPr>
              <a:defRPr/>
            </a:pPr>
            <a:endParaRPr lang="fr-FR"/>
          </a:p>
        </p:txBody>
      </p:sp>
      <p:sp>
        <p:nvSpPr>
          <p:cNvPr id="3" name="Espace réservé de la date 2"/>
          <p:cNvSpPr>
            <a:spLocks noGrp="1"/>
          </p:cNvSpPr>
          <p:nvPr>
            <p:ph type="dt" sz="quarter" idx="1"/>
          </p:nvPr>
        </p:nvSpPr>
        <p:spPr>
          <a:xfrm>
            <a:off x="3777461" y="1"/>
            <a:ext cx="2890137" cy="497333"/>
          </a:xfrm>
          <a:prstGeom prst="rect">
            <a:avLst/>
          </a:prstGeom>
        </p:spPr>
        <p:txBody>
          <a:bodyPr vert="horz" wrap="square" lIns="90731" tIns="45365" rIns="90731" bIns="45365" numCol="1" anchor="t" anchorCtr="0" compatLnSpc="1">
            <a:prstTxWarp prst="textNoShape">
              <a:avLst/>
            </a:prstTxWarp>
          </a:bodyPr>
          <a:lstStyle>
            <a:lvl1pPr algn="r">
              <a:defRPr sz="1100"/>
            </a:lvl1pPr>
          </a:lstStyle>
          <a:p>
            <a:pPr>
              <a:defRPr/>
            </a:pPr>
            <a:fld id="{28B755D8-7854-4630-94E8-AE9491D6C686}" type="datetimeFigureOut">
              <a:rPr lang="fr-FR"/>
              <a:pPr>
                <a:defRPr/>
              </a:pPr>
              <a:t>16/07/2019</a:t>
            </a:fld>
            <a:endParaRPr lang="fr-FR"/>
          </a:p>
        </p:txBody>
      </p:sp>
      <p:sp>
        <p:nvSpPr>
          <p:cNvPr id="4" name="Espace réservé du pied de page 3"/>
          <p:cNvSpPr>
            <a:spLocks noGrp="1"/>
          </p:cNvSpPr>
          <p:nvPr>
            <p:ph type="ftr" sz="quarter" idx="2"/>
          </p:nvPr>
        </p:nvSpPr>
        <p:spPr>
          <a:xfrm>
            <a:off x="0" y="9427766"/>
            <a:ext cx="2890137" cy="497332"/>
          </a:xfrm>
          <a:prstGeom prst="rect">
            <a:avLst/>
          </a:prstGeom>
        </p:spPr>
        <p:txBody>
          <a:bodyPr vert="horz" lIns="90731" tIns="45365" rIns="90731" bIns="45365" rtlCol="0" anchor="b"/>
          <a:lstStyle>
            <a:lvl1pPr algn="l">
              <a:defRPr sz="1100">
                <a:latin typeface="Arial" charset="0"/>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777461" y="9427766"/>
            <a:ext cx="2890137" cy="497332"/>
          </a:xfrm>
          <a:prstGeom prst="rect">
            <a:avLst/>
          </a:prstGeom>
        </p:spPr>
        <p:txBody>
          <a:bodyPr vert="horz" wrap="square" lIns="90731" tIns="45365" rIns="90731" bIns="45365" numCol="1" anchor="b" anchorCtr="0" compatLnSpc="1">
            <a:prstTxWarp prst="textNoShape">
              <a:avLst/>
            </a:prstTxWarp>
          </a:bodyPr>
          <a:lstStyle>
            <a:lvl1pPr algn="r">
              <a:defRPr sz="1100"/>
            </a:lvl1pPr>
          </a:lstStyle>
          <a:p>
            <a:pPr>
              <a:defRPr/>
            </a:pPr>
            <a:fld id="{E70D342F-A35E-41B2-A754-AFA3BE00A226}" type="slidenum">
              <a:rPr lang="fr-FR"/>
              <a:pPr>
                <a:defRPr/>
              </a:pPr>
              <a:t>‹N°›</a:t>
            </a:fld>
            <a:endParaRPr lang="fr-FR"/>
          </a:p>
        </p:txBody>
      </p:sp>
    </p:spTree>
    <p:extLst>
      <p:ext uri="{BB962C8B-B14F-4D97-AF65-F5344CB8AC3E}">
        <p14:creationId xmlns:p14="http://schemas.microsoft.com/office/powerpoint/2010/main" val="6071744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890137" cy="497333"/>
          </a:xfrm>
          <a:prstGeom prst="rect">
            <a:avLst/>
          </a:prstGeom>
        </p:spPr>
        <p:txBody>
          <a:bodyPr vert="horz" lIns="90731" tIns="45365" rIns="90731" bIns="45365" rtlCol="0"/>
          <a:lstStyle>
            <a:lvl1pPr algn="l" fontAlgn="auto">
              <a:spcBef>
                <a:spcPts val="0"/>
              </a:spcBef>
              <a:spcAft>
                <a:spcPts val="0"/>
              </a:spcAft>
              <a:defRPr sz="1100">
                <a:latin typeface="+mn-lt"/>
                <a:ea typeface="+mn-ea"/>
                <a:cs typeface="+mn-cs"/>
              </a:defRPr>
            </a:lvl1pPr>
          </a:lstStyle>
          <a:p>
            <a:pPr>
              <a:defRPr/>
            </a:pPr>
            <a:endParaRPr lang="fr-FR"/>
          </a:p>
        </p:txBody>
      </p:sp>
      <p:sp>
        <p:nvSpPr>
          <p:cNvPr id="3" name="Espace réservé de la date 2"/>
          <p:cNvSpPr>
            <a:spLocks noGrp="1"/>
          </p:cNvSpPr>
          <p:nvPr>
            <p:ph type="dt" idx="1"/>
          </p:nvPr>
        </p:nvSpPr>
        <p:spPr>
          <a:xfrm>
            <a:off x="3777461" y="1"/>
            <a:ext cx="2890137" cy="497333"/>
          </a:xfrm>
          <a:prstGeom prst="rect">
            <a:avLst/>
          </a:prstGeom>
        </p:spPr>
        <p:txBody>
          <a:bodyPr vert="horz" wrap="square" lIns="90731" tIns="45365" rIns="90731" bIns="45365" numCol="1" anchor="t" anchorCtr="0" compatLnSpc="1">
            <a:prstTxWarp prst="textNoShape">
              <a:avLst/>
            </a:prstTxWarp>
          </a:bodyPr>
          <a:lstStyle>
            <a:lvl1pPr algn="r">
              <a:defRPr sz="1100">
                <a:latin typeface="Calibri" pitchFamily="34" charset="0"/>
              </a:defRPr>
            </a:lvl1pPr>
          </a:lstStyle>
          <a:p>
            <a:pPr>
              <a:defRPr/>
            </a:pPr>
            <a:fld id="{1747ED68-84C5-4234-B33D-D96A98C99409}" type="datetimeFigureOut">
              <a:rPr lang="fr-FR"/>
              <a:pPr>
                <a:defRPr/>
              </a:pPr>
              <a:t>16/07/2019</a:t>
            </a:fld>
            <a:endParaRPr lang="fr-FR"/>
          </a:p>
        </p:txBody>
      </p:sp>
      <p:sp>
        <p:nvSpPr>
          <p:cNvPr id="4" name="Espace réservé de l'image des diapositives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0731" tIns="45365" rIns="90731" bIns="45365" rtlCol="0" anchor="ctr"/>
          <a:lstStyle/>
          <a:p>
            <a:pPr lvl="0"/>
            <a:endParaRPr lang="fr-FR" noProof="0" smtClean="0"/>
          </a:p>
        </p:txBody>
      </p:sp>
      <p:sp>
        <p:nvSpPr>
          <p:cNvPr id="5" name="Espace réservé des commentaires 4"/>
          <p:cNvSpPr>
            <a:spLocks noGrp="1"/>
          </p:cNvSpPr>
          <p:nvPr>
            <p:ph type="body" sz="quarter" idx="3"/>
          </p:nvPr>
        </p:nvSpPr>
        <p:spPr>
          <a:xfrm>
            <a:off x="666611" y="4714653"/>
            <a:ext cx="5335867" cy="4466756"/>
          </a:xfrm>
          <a:prstGeom prst="rect">
            <a:avLst/>
          </a:prstGeom>
        </p:spPr>
        <p:txBody>
          <a:bodyPr vert="horz" wrap="square" lIns="90731" tIns="45365" rIns="90731" bIns="45365"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9427766"/>
            <a:ext cx="2890137" cy="497332"/>
          </a:xfrm>
          <a:prstGeom prst="rect">
            <a:avLst/>
          </a:prstGeom>
        </p:spPr>
        <p:txBody>
          <a:bodyPr vert="horz" lIns="90731" tIns="45365" rIns="90731" bIns="45365" rtlCol="0" anchor="b"/>
          <a:lstStyle>
            <a:lvl1pPr algn="l" fontAlgn="auto">
              <a:spcBef>
                <a:spcPts val="0"/>
              </a:spcBef>
              <a:spcAft>
                <a:spcPts val="0"/>
              </a:spcAft>
              <a:defRPr sz="1100">
                <a:latin typeface="+mn-lt"/>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3777461" y="9427766"/>
            <a:ext cx="2890137" cy="497332"/>
          </a:xfrm>
          <a:prstGeom prst="rect">
            <a:avLst/>
          </a:prstGeom>
        </p:spPr>
        <p:txBody>
          <a:bodyPr vert="horz" wrap="square" lIns="90731" tIns="45365" rIns="90731" bIns="45365" numCol="1" anchor="b" anchorCtr="0" compatLnSpc="1">
            <a:prstTxWarp prst="textNoShape">
              <a:avLst/>
            </a:prstTxWarp>
          </a:bodyPr>
          <a:lstStyle>
            <a:lvl1pPr algn="r">
              <a:defRPr sz="1100">
                <a:latin typeface="Calibri" pitchFamily="34" charset="0"/>
              </a:defRPr>
            </a:lvl1pPr>
          </a:lstStyle>
          <a:p>
            <a:pPr>
              <a:defRPr/>
            </a:pPr>
            <a:fld id="{403A2F1B-B69D-4274-9CC6-CA693120DBEC}" type="slidenum">
              <a:rPr lang="fr-FR"/>
              <a:pPr>
                <a:defRPr/>
              </a:pPr>
              <a:t>‹N°›</a:t>
            </a:fld>
            <a:endParaRPr lang="fr-FR"/>
          </a:p>
        </p:txBody>
      </p:sp>
    </p:spTree>
    <p:extLst>
      <p:ext uri="{BB962C8B-B14F-4D97-AF65-F5344CB8AC3E}">
        <p14:creationId xmlns:p14="http://schemas.microsoft.com/office/powerpoint/2010/main" val="422193230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Arial" pitchFamily="34" charset="0"/>
                <a:ea typeface="ＭＳ Ｐゴシック" pitchFamily="34" charset="-128"/>
              </a:defRPr>
            </a:lvl1pPr>
            <a:lvl2pPr marL="711300" indent="-273577" eaLnBrk="0" hangingPunct="0">
              <a:defRPr sz="2300">
                <a:solidFill>
                  <a:schemeClr val="tx1"/>
                </a:solidFill>
                <a:latin typeface="Arial" pitchFamily="34" charset="0"/>
                <a:ea typeface="ＭＳ Ｐゴシック" pitchFamily="34" charset="-128"/>
              </a:defRPr>
            </a:lvl2pPr>
            <a:lvl3pPr marL="1094308" indent="-218862" eaLnBrk="0" hangingPunct="0">
              <a:defRPr sz="2300">
                <a:solidFill>
                  <a:schemeClr val="tx1"/>
                </a:solidFill>
                <a:latin typeface="Arial" pitchFamily="34" charset="0"/>
                <a:ea typeface="ＭＳ Ｐゴシック" pitchFamily="34" charset="-128"/>
              </a:defRPr>
            </a:lvl3pPr>
            <a:lvl4pPr marL="1532031" indent="-218862" eaLnBrk="0" hangingPunct="0">
              <a:defRPr sz="2300">
                <a:solidFill>
                  <a:schemeClr val="tx1"/>
                </a:solidFill>
                <a:latin typeface="Arial" pitchFamily="34" charset="0"/>
                <a:ea typeface="ＭＳ Ｐゴシック" pitchFamily="34" charset="-128"/>
              </a:defRPr>
            </a:lvl4pPr>
            <a:lvl5pPr marL="1969755" indent="-218862" eaLnBrk="0" hangingPunct="0">
              <a:defRPr sz="2300">
                <a:solidFill>
                  <a:schemeClr val="tx1"/>
                </a:solidFill>
                <a:latin typeface="Arial" pitchFamily="34" charset="0"/>
                <a:ea typeface="ＭＳ Ｐゴシック" pitchFamily="34" charset="-128"/>
              </a:defRPr>
            </a:lvl5pPr>
            <a:lvl6pPr marL="2407478" indent="-218862" eaLnBrk="0" fontAlgn="base" hangingPunct="0">
              <a:spcBef>
                <a:spcPct val="0"/>
              </a:spcBef>
              <a:spcAft>
                <a:spcPct val="0"/>
              </a:spcAft>
              <a:defRPr sz="2300">
                <a:solidFill>
                  <a:schemeClr val="tx1"/>
                </a:solidFill>
                <a:latin typeface="Arial" pitchFamily="34" charset="0"/>
                <a:ea typeface="ＭＳ Ｐゴシック" pitchFamily="34" charset="-128"/>
              </a:defRPr>
            </a:lvl6pPr>
            <a:lvl7pPr marL="2845201" indent="-218862" eaLnBrk="0" fontAlgn="base" hangingPunct="0">
              <a:spcBef>
                <a:spcPct val="0"/>
              </a:spcBef>
              <a:spcAft>
                <a:spcPct val="0"/>
              </a:spcAft>
              <a:defRPr sz="2300">
                <a:solidFill>
                  <a:schemeClr val="tx1"/>
                </a:solidFill>
                <a:latin typeface="Arial" pitchFamily="34" charset="0"/>
                <a:ea typeface="ＭＳ Ｐゴシック" pitchFamily="34" charset="-128"/>
              </a:defRPr>
            </a:lvl7pPr>
            <a:lvl8pPr marL="3282925" indent="-218862" eaLnBrk="0" fontAlgn="base" hangingPunct="0">
              <a:spcBef>
                <a:spcPct val="0"/>
              </a:spcBef>
              <a:spcAft>
                <a:spcPct val="0"/>
              </a:spcAft>
              <a:defRPr sz="2300">
                <a:solidFill>
                  <a:schemeClr val="tx1"/>
                </a:solidFill>
                <a:latin typeface="Arial" pitchFamily="34" charset="0"/>
                <a:ea typeface="ＭＳ Ｐゴシック" pitchFamily="34" charset="-128"/>
              </a:defRPr>
            </a:lvl8pPr>
            <a:lvl9pPr marL="3720648" indent="-218862" eaLnBrk="0" fontAlgn="base" hangingPunct="0">
              <a:spcBef>
                <a:spcPct val="0"/>
              </a:spcBef>
              <a:spcAft>
                <a:spcPct val="0"/>
              </a:spcAft>
              <a:defRPr sz="2300">
                <a:solidFill>
                  <a:schemeClr val="tx1"/>
                </a:solidFill>
                <a:latin typeface="Arial" pitchFamily="34" charset="0"/>
                <a:ea typeface="ＭＳ Ｐゴシック" pitchFamily="34" charset="-128"/>
              </a:defRPr>
            </a:lvl9pPr>
          </a:lstStyle>
          <a:p>
            <a:pPr eaLnBrk="1" hangingPunct="1"/>
            <a:fld id="{6D53DE6B-09F0-4F0B-B9F9-6546D7C400AA}" type="slidenum">
              <a:rPr lang="fr-FR" altLang="fr-FR" sz="1100">
                <a:latin typeface="Calibri" pitchFamily="34" charset="0"/>
              </a:rPr>
              <a:pPr eaLnBrk="1" hangingPunct="1"/>
              <a:t>1</a:t>
            </a:fld>
            <a:endParaRPr lang="fr-FR" altLang="fr-FR" sz="1100">
              <a:latin typeface="Calibri" pitchFamily="34" charset="0"/>
            </a:endParaRPr>
          </a:p>
        </p:txBody>
      </p:sp>
      <p:sp>
        <p:nvSpPr>
          <p:cNvPr id="22532" name="Espace réservé des commentaires 1"/>
          <p:cNvSpPr>
            <a:spLocks noGrp="1"/>
          </p:cNvSpPr>
          <p:nvPr/>
        </p:nvSpPr>
        <p:spPr bwMode="auto">
          <a:xfrm>
            <a:off x="666611" y="4714653"/>
            <a:ext cx="5335867" cy="446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31" tIns="45365" rIns="90731" bIns="45365"/>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fr-FR" sz="1000">
              <a:latin typeface="Calibri" pitchFamily="34" charset="0"/>
            </a:endParaRPr>
          </a:p>
        </p:txBody>
      </p:sp>
      <p:sp>
        <p:nvSpPr>
          <p:cNvPr id="2253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ea typeface="ＭＳ Ｐゴシック" pitchFamily="34" charset="-128"/>
            </a:endParaRPr>
          </a:p>
        </p:txBody>
      </p:sp>
    </p:spTree>
    <p:extLst>
      <p:ext uri="{BB962C8B-B14F-4D97-AF65-F5344CB8AC3E}">
        <p14:creationId xmlns:p14="http://schemas.microsoft.com/office/powerpoint/2010/main" val="2834994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Diapositive de titre">
    <p:spTree>
      <p:nvGrpSpPr>
        <p:cNvPr id="1" name=""/>
        <p:cNvGrpSpPr/>
        <p:nvPr/>
      </p:nvGrpSpPr>
      <p:grpSpPr>
        <a:xfrm>
          <a:off x="0" y="0"/>
          <a:ext cx="0" cy="0"/>
          <a:chOff x="0" y="0"/>
          <a:chExt cx="0" cy="0"/>
        </a:xfrm>
      </p:grpSpPr>
      <p:sp>
        <p:nvSpPr>
          <p:cNvPr id="10" name="Espace réservé pour une image  9"/>
          <p:cNvSpPr>
            <a:spLocks noGrp="1" noChangeAspect="1"/>
          </p:cNvSpPr>
          <p:nvPr>
            <p:ph type="pic" sz="quarter" idx="10"/>
          </p:nvPr>
        </p:nvSpPr>
        <p:spPr>
          <a:xfrm>
            <a:off x="395287" y="530225"/>
            <a:ext cx="2898000" cy="2898000"/>
          </a:xfrm>
        </p:spPr>
        <p:txBody>
          <a:bodyPr/>
          <a:lstStyle>
            <a:lvl1pPr marL="0" indent="0">
              <a:buNone/>
              <a:defRPr/>
            </a:lvl1pPr>
          </a:lstStyle>
          <a:p>
            <a:endParaRPr lang="fr-FR" dirty="0"/>
          </a:p>
        </p:txBody>
      </p:sp>
      <p:sp>
        <p:nvSpPr>
          <p:cNvPr id="11" name="Espace réservé pour une image  9"/>
          <p:cNvSpPr>
            <a:spLocks noGrp="1" noChangeAspect="1"/>
          </p:cNvSpPr>
          <p:nvPr>
            <p:ph type="pic" sz="quarter" idx="11"/>
          </p:nvPr>
        </p:nvSpPr>
        <p:spPr>
          <a:xfrm>
            <a:off x="3322581" y="530225"/>
            <a:ext cx="2898000" cy="2898000"/>
          </a:xfrm>
        </p:spPr>
        <p:txBody>
          <a:bodyPr/>
          <a:lstStyle>
            <a:lvl1pPr marL="0" indent="0">
              <a:buNone/>
              <a:defRPr/>
            </a:lvl1pPr>
          </a:lstStyle>
          <a:p>
            <a:endParaRPr lang="fr-FR" dirty="0"/>
          </a:p>
        </p:txBody>
      </p:sp>
      <p:sp>
        <p:nvSpPr>
          <p:cNvPr id="14" name="Espace réservé pour une image  9"/>
          <p:cNvSpPr>
            <a:spLocks noGrp="1" noChangeAspect="1"/>
          </p:cNvSpPr>
          <p:nvPr>
            <p:ph type="pic" sz="quarter" idx="12"/>
          </p:nvPr>
        </p:nvSpPr>
        <p:spPr>
          <a:xfrm>
            <a:off x="395287" y="3457930"/>
            <a:ext cx="2898000" cy="2898000"/>
          </a:xfrm>
        </p:spPr>
        <p:txBody>
          <a:bodyPr/>
          <a:lstStyle>
            <a:lvl1pPr marL="0" indent="0">
              <a:buNone/>
              <a:defRPr/>
            </a:lvl1pPr>
          </a:lstStyle>
          <a:p>
            <a:endParaRPr lang="fr-FR" dirty="0"/>
          </a:p>
        </p:txBody>
      </p:sp>
      <p:sp>
        <p:nvSpPr>
          <p:cNvPr id="15" name="Espace réservé pour une image  9"/>
          <p:cNvSpPr>
            <a:spLocks noGrp="1" noChangeAspect="1"/>
          </p:cNvSpPr>
          <p:nvPr>
            <p:ph type="pic" sz="quarter" idx="13"/>
          </p:nvPr>
        </p:nvSpPr>
        <p:spPr>
          <a:xfrm>
            <a:off x="3322581" y="3457930"/>
            <a:ext cx="2898000" cy="2898000"/>
          </a:xfrm>
        </p:spPr>
        <p:txBody>
          <a:bodyPr/>
          <a:lstStyle>
            <a:lvl1pPr marL="0" indent="0">
              <a:buNone/>
              <a:defRPr/>
            </a:lvl1pPr>
          </a:lstStyle>
          <a:p>
            <a:endParaRPr lang="fr-FR" dirty="0"/>
          </a:p>
        </p:txBody>
      </p:sp>
      <p:sp>
        <p:nvSpPr>
          <p:cNvPr id="17" name="Espace réservé du texte 16"/>
          <p:cNvSpPr>
            <a:spLocks noGrp="1"/>
          </p:cNvSpPr>
          <p:nvPr>
            <p:ph type="body" sz="quarter" idx="14" hasCustomPrompt="1"/>
          </p:nvPr>
        </p:nvSpPr>
        <p:spPr>
          <a:xfrm>
            <a:off x="6505517" y="678017"/>
            <a:ext cx="2387658" cy="1567609"/>
          </a:xfrm>
        </p:spPr>
        <p:txBody>
          <a:bodyPr>
            <a:spAutoFit/>
          </a:bodyPr>
          <a:lstStyle>
            <a:lvl1pPr marL="0" indent="0">
              <a:lnSpc>
                <a:spcPct val="80000"/>
              </a:lnSpc>
              <a:spcBef>
                <a:spcPts val="0"/>
              </a:spcBef>
              <a:buNone/>
              <a:defRPr sz="3400">
                <a:solidFill>
                  <a:schemeClr val="tx2"/>
                </a:solidFill>
              </a:defRPr>
            </a:lvl1pPr>
            <a:lvl2pPr marL="0" indent="0">
              <a:spcBef>
                <a:spcPts val="800"/>
              </a:spcBef>
              <a:buNone/>
              <a:defRPr sz="1200"/>
            </a:lvl2pPr>
            <a:lvl3pPr>
              <a:defRPr sz="1200"/>
            </a:lvl3pPr>
            <a:lvl4pPr>
              <a:defRPr sz="1200" i="0"/>
            </a:lvl4pPr>
          </a:lstStyle>
          <a:p>
            <a:pPr lvl="0"/>
            <a:r>
              <a:rPr lang="fr-FR" dirty="0" smtClean="0"/>
              <a:t>Titre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0" name="Espace réservé du texte 16"/>
          <p:cNvSpPr>
            <a:spLocks noGrp="1"/>
          </p:cNvSpPr>
          <p:nvPr>
            <p:ph type="body" sz="quarter" idx="15" hasCustomPrompt="1"/>
          </p:nvPr>
        </p:nvSpPr>
        <p:spPr>
          <a:xfrm>
            <a:off x="6505517" y="3091056"/>
            <a:ext cx="2387658" cy="1600438"/>
          </a:xfrm>
        </p:spPr>
        <p:txBody>
          <a:bodyPr>
            <a:spAutoFit/>
          </a:bodyPr>
          <a:lstStyle>
            <a:lvl1pPr marL="0" indent="0">
              <a:spcBef>
                <a:spcPts val="0"/>
              </a:spcBef>
              <a:buNone/>
              <a:defRPr sz="2800" i="1"/>
            </a:lvl1pPr>
            <a:lvl2pPr marL="0" indent="0">
              <a:spcBef>
                <a:spcPts val="0"/>
              </a:spcBef>
              <a:buNone/>
              <a:defRPr sz="2000" i="1"/>
            </a:lvl2pPr>
            <a:lvl3pPr>
              <a:defRPr sz="1200"/>
            </a:lvl3pPr>
            <a:lvl4pPr>
              <a:defRPr sz="1200" i="0"/>
            </a:lvl4pPr>
          </a:lstStyle>
          <a:p>
            <a:pPr lvl="0"/>
            <a:r>
              <a:rPr lang="fr-FR" dirty="0" smtClean="0"/>
              <a:t>Titre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14905" t="33596" r="15052" b="35446"/>
          <a:stretch/>
        </p:blipFill>
        <p:spPr>
          <a:xfrm>
            <a:off x="6916126" y="5741377"/>
            <a:ext cx="1882872" cy="554669"/>
          </a:xfrm>
          <a:prstGeom prst="rect">
            <a:avLst/>
          </a:prstGeom>
        </p:spPr>
      </p:pic>
    </p:spTree>
    <p:extLst>
      <p:ext uri="{BB962C8B-B14F-4D97-AF65-F5344CB8AC3E}">
        <p14:creationId xmlns:p14="http://schemas.microsoft.com/office/powerpoint/2010/main" val="3936146184"/>
      </p:ext>
    </p:extLst>
  </p:cSld>
  <p:clrMapOvr>
    <a:masterClrMapping/>
  </p:clrMapOvr>
  <p:transition spd="slow">
    <p:pull/>
  </p:transition>
  <p:timing>
    <p:tnLst>
      <p:par>
        <p:cTn id="1" dur="indefinite" restart="never" nodeType="tmRoot"/>
      </p:par>
    </p:tnLst>
  </p:timing>
  <p:extLst mod="1">
    <p:ext uri="{DCECCB84-F9BA-43D5-87BE-67443E8EF086}">
      <p15:sldGuideLst xmlns="" xmlns:p15="http://schemas.microsoft.com/office/powerpoint/2012/main">
        <p15:guide id="1" orient="horz" pos="4004" userDrawn="1">
          <p15:clr>
            <a:srgbClr val="FBAE40"/>
          </p15:clr>
        </p15:guide>
        <p15:guide id="2" pos="249" userDrawn="1">
          <p15:clr>
            <a:srgbClr val="FBAE40"/>
          </p15:clr>
        </p15:guide>
        <p15:guide id="3" pos="3923" userDrawn="1">
          <p15:clr>
            <a:srgbClr val="FBAE40"/>
          </p15:clr>
        </p15:guide>
        <p15:guide id="4" orient="horz" pos="330" userDrawn="1">
          <p15:clr>
            <a:srgbClr val="FBAE40"/>
          </p15:clr>
        </p15:guide>
        <p15:guide id="5" orient="horz" pos="2166" userDrawn="1">
          <p15:clr>
            <a:srgbClr val="FBAE40"/>
          </p15:clr>
        </p15:guide>
        <p15:guide id="6" pos="408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 Intro">
    <p:spTree>
      <p:nvGrpSpPr>
        <p:cNvPr id="1" name=""/>
        <p:cNvGrpSpPr/>
        <p:nvPr/>
      </p:nvGrpSpPr>
      <p:grpSpPr>
        <a:xfrm>
          <a:off x="0" y="0"/>
          <a:ext cx="0" cy="0"/>
          <a:chOff x="0" y="0"/>
          <a:chExt cx="0" cy="0"/>
        </a:xfrm>
      </p:grpSpPr>
      <p:sp>
        <p:nvSpPr>
          <p:cNvPr id="2" name="Titre 1"/>
          <p:cNvSpPr>
            <a:spLocks noGrp="1"/>
          </p:cNvSpPr>
          <p:nvPr>
            <p:ph type="title"/>
          </p:nvPr>
        </p:nvSpPr>
        <p:spPr>
          <a:xfrm>
            <a:off x="609600" y="620688"/>
            <a:ext cx="7977576" cy="470898"/>
          </a:xfrm>
        </p:spPr>
        <p:txBody>
          <a:bodyPr/>
          <a:lstStyle/>
          <a:p>
            <a:r>
              <a:rPr lang="fr-FR" dirty="0" smtClean="0"/>
              <a:t>Modifiez le style du titre</a:t>
            </a:r>
            <a:endParaRPr lang="fr-FR" dirty="0"/>
          </a:p>
        </p:txBody>
      </p:sp>
      <p:sp>
        <p:nvSpPr>
          <p:cNvPr id="5" name="Espace réservé du numéro de diapositive 4"/>
          <p:cNvSpPr>
            <a:spLocks noGrp="1"/>
          </p:cNvSpPr>
          <p:nvPr>
            <p:ph type="sldNum" sz="quarter" idx="12"/>
          </p:nvPr>
        </p:nvSpPr>
        <p:spPr/>
        <p:txBody>
          <a:bodyPr/>
          <a:lstStyle/>
          <a:p>
            <a:fld id="{B18847E5-960E-4006-A223-F9CCFE08782E}" type="slidenum">
              <a:rPr lang="fr-FR" smtClean="0"/>
              <a:pPr/>
              <a:t>‹N°›</a:t>
            </a:fld>
            <a:endParaRPr lang="fr-FR" dirty="0"/>
          </a:p>
        </p:txBody>
      </p:sp>
      <p:sp>
        <p:nvSpPr>
          <p:cNvPr id="7" name="Espace réservé du texte 6"/>
          <p:cNvSpPr>
            <a:spLocks noGrp="1"/>
          </p:cNvSpPr>
          <p:nvPr>
            <p:ph type="body" sz="quarter" idx="13"/>
          </p:nvPr>
        </p:nvSpPr>
        <p:spPr>
          <a:xfrm>
            <a:off x="611188" y="1888067"/>
            <a:ext cx="7975600" cy="4160308"/>
          </a:xfrm>
        </p:spPr>
        <p:txBody>
          <a:bodyPr/>
          <a:lstStyle>
            <a:lvl1pPr marL="361950" indent="-361950">
              <a:spcBef>
                <a:spcPts val="3600"/>
              </a:spcBef>
              <a:buClr>
                <a:schemeClr val="tx2"/>
              </a:buClr>
              <a:buSzPct val="155000"/>
              <a:defRPr sz="2400"/>
            </a:lvl1pPr>
            <a:lvl2pPr marL="241300" indent="-241300">
              <a:spcBef>
                <a:spcPts val="1600"/>
              </a:spcBef>
              <a:buClr>
                <a:schemeClr val="accent4"/>
              </a:buClr>
              <a:buSzPct val="175000"/>
              <a:buFont typeface="Arial" panose="020B0604020202020204" pitchFamily="34" charset="0"/>
              <a:buChar char="■"/>
              <a:defRPr sz="1400"/>
            </a:lvl2pPr>
            <a:lvl3pPr marL="180000" indent="-162000">
              <a:buFont typeface="Arial" panose="020B0604020202020204" pitchFamily="34" charset="0"/>
              <a:buChar char="•"/>
              <a:defRPr/>
            </a:lvl3pPr>
            <a:lvl4pPr>
              <a:defRPr i="0"/>
            </a:lvl4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pied de page 4"/>
          <p:cNvSpPr>
            <a:spLocks noGrp="1"/>
          </p:cNvSpPr>
          <p:nvPr>
            <p:ph type="ftr" sz="quarter" idx="3"/>
          </p:nvPr>
        </p:nvSpPr>
        <p:spPr>
          <a:xfrm>
            <a:off x="5508104" y="6487365"/>
            <a:ext cx="2895600" cy="153888"/>
          </a:xfrm>
          <a:prstGeom prst="rect">
            <a:avLst/>
          </a:prstGeom>
        </p:spPr>
        <p:txBody>
          <a:bodyPr vert="horz" lIns="0" tIns="0" rIns="0" bIns="0" rtlCol="0" anchor="t" anchorCtr="0">
            <a:spAutoFit/>
          </a:bodyPr>
          <a:lstStyle>
            <a:lvl1pPr algn="r">
              <a:defRPr sz="1000">
                <a:solidFill>
                  <a:schemeClr val="tx1">
                    <a:tint val="75000"/>
                  </a:schemeClr>
                </a:solidFill>
              </a:defRPr>
            </a:lvl1pPr>
          </a:lstStyle>
          <a:p>
            <a:r>
              <a:rPr lang="fr-FR" smtClean="0"/>
              <a:t>Précisez le niveau de confidentialité du document</a:t>
            </a:r>
            <a:endParaRPr lang="fr-FR" dirty="0"/>
          </a:p>
        </p:txBody>
      </p:sp>
      <p:sp>
        <p:nvSpPr>
          <p:cNvPr id="4" name="Espace réservé du texte 3"/>
          <p:cNvSpPr>
            <a:spLocks noGrp="1"/>
          </p:cNvSpPr>
          <p:nvPr>
            <p:ph type="body" sz="quarter" idx="14" hasCustomPrompt="1"/>
          </p:nvPr>
        </p:nvSpPr>
        <p:spPr>
          <a:xfrm>
            <a:off x="609600" y="1091492"/>
            <a:ext cx="7977600" cy="432048"/>
          </a:xfrm>
        </p:spPr>
        <p:txBody>
          <a:bodyPr/>
          <a:lstStyle>
            <a:lvl1pPr marL="0" indent="0">
              <a:lnSpc>
                <a:spcPct val="90000"/>
              </a:lnSpc>
              <a:buNone/>
              <a:defRPr sz="2400">
                <a:solidFill>
                  <a:schemeClr val="accent6"/>
                </a:solidFill>
              </a:defRPr>
            </a:lvl1pPr>
          </a:lstStyle>
          <a:p>
            <a:pPr lvl="0"/>
            <a:r>
              <a:rPr lang="fr-FR" dirty="0" smtClean="0"/>
              <a:t>Sous-titre de la slide</a:t>
            </a:r>
          </a:p>
        </p:txBody>
      </p:sp>
      <p:sp>
        <p:nvSpPr>
          <p:cNvPr id="8" name="Espace réservé du texte 3"/>
          <p:cNvSpPr>
            <a:spLocks noGrp="1"/>
          </p:cNvSpPr>
          <p:nvPr>
            <p:ph type="body" sz="quarter" idx="15" hasCustomPrompt="1"/>
          </p:nvPr>
        </p:nvSpPr>
        <p:spPr>
          <a:xfrm>
            <a:off x="609600" y="206142"/>
            <a:ext cx="7977600" cy="171574"/>
          </a:xfrm>
        </p:spPr>
        <p:txBody>
          <a:bodyPr/>
          <a:lstStyle>
            <a:lvl1pPr marL="0" indent="0">
              <a:lnSpc>
                <a:spcPct val="90000"/>
              </a:lnSpc>
              <a:buNone/>
              <a:tabLst>
                <a:tab pos="4486275" algn="l"/>
              </a:tabLst>
              <a:defRPr sz="1200" baseline="0"/>
            </a:lvl1pPr>
          </a:lstStyle>
          <a:p>
            <a:pPr lvl="0"/>
            <a:r>
              <a:rPr lang="fr-FR" dirty="0" smtClean="0"/>
              <a:t>Insérez ici vos chapitres &gt;</a:t>
            </a:r>
          </a:p>
        </p:txBody>
      </p:sp>
    </p:spTree>
    <p:extLst>
      <p:ext uri="{BB962C8B-B14F-4D97-AF65-F5344CB8AC3E}">
        <p14:creationId xmlns:p14="http://schemas.microsoft.com/office/powerpoint/2010/main" val="543509302"/>
      </p:ext>
    </p:extLst>
  </p:cSld>
  <p:clrMapOvr>
    <a:masterClrMapping/>
  </p:clrMapOvr>
  <p:transition spd="slow">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et flèch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5" name="Espace réservé du numéro de diapositive 4"/>
          <p:cNvSpPr>
            <a:spLocks noGrp="1"/>
          </p:cNvSpPr>
          <p:nvPr>
            <p:ph type="sldNum" sz="quarter" idx="12"/>
          </p:nvPr>
        </p:nvSpPr>
        <p:spPr/>
        <p:txBody>
          <a:bodyPr/>
          <a:lstStyle/>
          <a:p>
            <a:fld id="{B18847E5-960E-4006-A223-F9CCFE08782E}" type="slidenum">
              <a:rPr lang="fr-FR" smtClean="0"/>
              <a:pPr/>
              <a:t>‹N°›</a:t>
            </a:fld>
            <a:endParaRPr lang="fr-FR" dirty="0"/>
          </a:p>
        </p:txBody>
      </p:sp>
      <p:sp>
        <p:nvSpPr>
          <p:cNvPr id="7" name="Espace réservé du texte 6"/>
          <p:cNvSpPr>
            <a:spLocks noGrp="1"/>
          </p:cNvSpPr>
          <p:nvPr>
            <p:ph type="body" sz="quarter" idx="13"/>
          </p:nvPr>
        </p:nvSpPr>
        <p:spPr>
          <a:xfrm>
            <a:off x="609600" y="1700213"/>
            <a:ext cx="3914116" cy="936625"/>
          </a:xfrm>
          <a:prstGeom prst="homePlate">
            <a:avLst>
              <a:gd name="adj" fmla="val 49457"/>
            </a:avLst>
          </a:prstGeom>
          <a:solidFill>
            <a:schemeClr val="tx2"/>
          </a:solidFill>
        </p:spPr>
        <p:txBody>
          <a:bodyPr lIns="72000" tIns="72000" rIns="72000" bIns="72000" anchor="ctr" anchorCtr="0"/>
          <a:lstStyle>
            <a:lvl1pPr marL="0" indent="0" algn="ctr">
              <a:lnSpc>
                <a:spcPct val="90000"/>
              </a:lnSpc>
              <a:spcBef>
                <a:spcPts val="0"/>
              </a:spcBef>
              <a:buNone/>
              <a:defRPr sz="1800">
                <a:solidFill>
                  <a:schemeClr val="bg1"/>
                </a:solidFill>
              </a:defRPr>
            </a:lvl1pPr>
            <a:lvl2pPr marL="0" indent="0" algn="ctr">
              <a:spcBef>
                <a:spcPts val="0"/>
              </a:spcBef>
              <a:buNone/>
              <a:defRPr>
                <a:solidFill>
                  <a:schemeClr val="bg1"/>
                </a:solidFill>
              </a:defRPr>
            </a:lvl2pPr>
            <a:lvl3pPr algn="ctr">
              <a:spcBef>
                <a:spcPts val="0"/>
              </a:spcBef>
              <a:defRPr i="1">
                <a:solidFill>
                  <a:schemeClr val="bg1"/>
                </a:solidFill>
              </a:defRPr>
            </a:lvl3pPr>
            <a:lvl4pPr algn="ctr">
              <a:spcBef>
                <a:spcPts val="0"/>
              </a:spcBef>
              <a:defRPr sz="1200" i="0">
                <a:solidFill>
                  <a:schemeClr val="bg1"/>
                </a:solidFill>
              </a:defRPr>
            </a:lvl4pPr>
            <a:lvl5pPr algn="ctr">
              <a:spcBef>
                <a:spcPts val="0"/>
              </a:spcBef>
              <a:defRPr i="1">
                <a:solidFill>
                  <a:schemeClr val="bg1"/>
                </a:solidFill>
              </a:defRPr>
            </a:lvl5pPr>
          </a:lstStyle>
          <a:p>
            <a:pPr lvl="0"/>
            <a:r>
              <a:rPr lang="fr-FR" dirty="0" smtClean="0"/>
              <a:t>Modifiez les styles du texte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0" name="Espace réservé du texte 9"/>
          <p:cNvSpPr>
            <a:spLocks noGrp="1"/>
          </p:cNvSpPr>
          <p:nvPr>
            <p:ph type="body" sz="quarter" idx="14"/>
          </p:nvPr>
        </p:nvSpPr>
        <p:spPr>
          <a:xfrm>
            <a:off x="4657055" y="1700213"/>
            <a:ext cx="3924969" cy="936625"/>
          </a:xfrm>
          <a:solidFill>
            <a:schemeClr val="accent4"/>
          </a:solidFill>
        </p:spPr>
        <p:txBody>
          <a:bodyPr lIns="90000" tIns="72000" rIns="90000" bIns="72000" anchor="ctr" anchorCtr="0"/>
          <a:lstStyle>
            <a:lvl1pPr marL="0" indent="0">
              <a:spcBef>
                <a:spcPts val="0"/>
              </a:spcBef>
              <a:buNone/>
              <a:defRPr/>
            </a:lvl1pPr>
            <a:lvl2pPr marL="108000" indent="-108000">
              <a:spcBef>
                <a:spcPts val="0"/>
              </a:spcBef>
              <a:defRPr/>
            </a:lvl2pPr>
            <a:lvl3pPr>
              <a:spcBef>
                <a:spcPts val="0"/>
              </a:spcBef>
              <a:defRPr/>
            </a:lvl3pPr>
            <a:lvl4pPr>
              <a:spcBef>
                <a:spcPts val="0"/>
              </a:spcBef>
              <a:defRPr sz="1200" i="0"/>
            </a:lvl4pPr>
            <a:lvl5pPr>
              <a:spcBef>
                <a:spcPts val="0"/>
              </a:spcBef>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pied de page 4"/>
          <p:cNvSpPr>
            <a:spLocks noGrp="1"/>
          </p:cNvSpPr>
          <p:nvPr>
            <p:ph type="ftr" sz="quarter" idx="3"/>
          </p:nvPr>
        </p:nvSpPr>
        <p:spPr>
          <a:xfrm>
            <a:off x="5508104" y="6487365"/>
            <a:ext cx="2895600" cy="153888"/>
          </a:xfrm>
          <a:prstGeom prst="rect">
            <a:avLst/>
          </a:prstGeom>
        </p:spPr>
        <p:txBody>
          <a:bodyPr vert="horz" lIns="0" tIns="0" rIns="0" bIns="0" rtlCol="0" anchor="t" anchorCtr="0">
            <a:spAutoFit/>
          </a:bodyPr>
          <a:lstStyle>
            <a:lvl1pPr algn="r">
              <a:defRPr sz="1000">
                <a:solidFill>
                  <a:schemeClr val="tx1">
                    <a:tint val="75000"/>
                  </a:schemeClr>
                </a:solidFill>
              </a:defRPr>
            </a:lvl1pPr>
          </a:lstStyle>
          <a:p>
            <a:r>
              <a:rPr lang="fr-FR" smtClean="0"/>
              <a:t>Précisez le niveau de confidentialité du document</a:t>
            </a:r>
            <a:endParaRPr lang="fr-FR" dirty="0"/>
          </a:p>
        </p:txBody>
      </p:sp>
      <p:sp>
        <p:nvSpPr>
          <p:cNvPr id="8" name="Espace réservé du texte 3"/>
          <p:cNvSpPr>
            <a:spLocks noGrp="1"/>
          </p:cNvSpPr>
          <p:nvPr>
            <p:ph type="body" sz="quarter" idx="15" hasCustomPrompt="1"/>
          </p:nvPr>
        </p:nvSpPr>
        <p:spPr>
          <a:xfrm>
            <a:off x="609600" y="1091492"/>
            <a:ext cx="7977600" cy="432048"/>
          </a:xfrm>
        </p:spPr>
        <p:txBody>
          <a:bodyPr/>
          <a:lstStyle>
            <a:lvl1pPr marL="0" indent="0">
              <a:lnSpc>
                <a:spcPct val="90000"/>
              </a:lnSpc>
              <a:buNone/>
              <a:defRPr sz="2400">
                <a:solidFill>
                  <a:schemeClr val="accent6"/>
                </a:solidFill>
              </a:defRPr>
            </a:lvl1pPr>
          </a:lstStyle>
          <a:p>
            <a:pPr lvl="0"/>
            <a:r>
              <a:rPr lang="fr-FR" dirty="0" smtClean="0"/>
              <a:t>Sous-titre de la slide</a:t>
            </a:r>
          </a:p>
        </p:txBody>
      </p:sp>
      <p:sp>
        <p:nvSpPr>
          <p:cNvPr id="9" name="Espace réservé du texte 3"/>
          <p:cNvSpPr>
            <a:spLocks noGrp="1"/>
          </p:cNvSpPr>
          <p:nvPr>
            <p:ph type="body" sz="quarter" idx="16" hasCustomPrompt="1"/>
          </p:nvPr>
        </p:nvSpPr>
        <p:spPr>
          <a:xfrm>
            <a:off x="609600" y="208649"/>
            <a:ext cx="7977600" cy="171574"/>
          </a:xfrm>
        </p:spPr>
        <p:txBody>
          <a:bodyPr/>
          <a:lstStyle>
            <a:lvl1pPr marL="0" indent="0">
              <a:lnSpc>
                <a:spcPct val="90000"/>
              </a:lnSpc>
              <a:buNone/>
              <a:tabLst/>
              <a:defRPr sz="1200" baseline="0"/>
            </a:lvl1pPr>
          </a:lstStyle>
          <a:p>
            <a:pPr lvl="0"/>
            <a:r>
              <a:rPr lang="fr-FR" dirty="0" smtClean="0"/>
              <a:t>Insérez ici vos chapitres &gt;</a:t>
            </a:r>
          </a:p>
        </p:txBody>
      </p:sp>
    </p:spTree>
    <p:extLst>
      <p:ext uri="{BB962C8B-B14F-4D97-AF65-F5344CB8AC3E}">
        <p14:creationId xmlns:p14="http://schemas.microsoft.com/office/powerpoint/2010/main" val="1910247011"/>
      </p:ext>
    </p:extLst>
  </p:cSld>
  <p:clrMapOvr>
    <a:masterClrMapping/>
  </p:clrMapOvr>
  <p:transition spd="slow">
    <p:pull/>
  </p:transition>
  <p:timing>
    <p:tnLst>
      <p:par>
        <p:cTn id="1" dur="indefinite" restart="never" nodeType="tmRoot"/>
      </p:par>
    </p:tnLst>
  </p:timing>
  <p:extLst mod="1">
    <p:ext uri="{DCECCB84-F9BA-43D5-87BE-67443E8EF086}">
      <p15:sldGuideLst xmlns="" xmlns:p15="http://schemas.microsoft.com/office/powerpoint/2012/main">
        <p15:guide id="1"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18847E5-960E-4006-A223-F9CCFE08782E}" type="slidenum">
              <a:rPr lang="fr-FR" smtClean="0"/>
              <a:pPr/>
              <a:t>‹N°›</a:t>
            </a:fld>
            <a:endParaRPr lang="fr-FR" dirty="0"/>
          </a:p>
        </p:txBody>
      </p:sp>
      <p:sp>
        <p:nvSpPr>
          <p:cNvPr id="5" name="Titre 4"/>
          <p:cNvSpPr>
            <a:spLocks noGrp="1"/>
          </p:cNvSpPr>
          <p:nvPr>
            <p:ph type="title"/>
          </p:nvPr>
        </p:nvSpPr>
        <p:spPr/>
        <p:txBody>
          <a:bodyPr/>
          <a:lstStyle/>
          <a:p>
            <a:r>
              <a:rPr lang="fr-FR" smtClean="0"/>
              <a:t>Modifiez le style du titre</a:t>
            </a:r>
            <a:endParaRPr lang="fr-FR"/>
          </a:p>
        </p:txBody>
      </p:sp>
      <p:sp>
        <p:nvSpPr>
          <p:cNvPr id="7" name="Espace réservé du contenu 6"/>
          <p:cNvSpPr>
            <a:spLocks noGrp="1"/>
          </p:cNvSpPr>
          <p:nvPr>
            <p:ph sz="quarter" idx="13"/>
          </p:nvPr>
        </p:nvSpPr>
        <p:spPr>
          <a:xfrm>
            <a:off x="609600" y="1700213"/>
            <a:ext cx="7977188" cy="4348162"/>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pied de page 4"/>
          <p:cNvSpPr>
            <a:spLocks noGrp="1"/>
          </p:cNvSpPr>
          <p:nvPr>
            <p:ph type="ftr" sz="quarter" idx="3"/>
          </p:nvPr>
        </p:nvSpPr>
        <p:spPr>
          <a:xfrm>
            <a:off x="5508104" y="6487365"/>
            <a:ext cx="2895600" cy="153888"/>
          </a:xfrm>
          <a:prstGeom prst="rect">
            <a:avLst/>
          </a:prstGeom>
        </p:spPr>
        <p:txBody>
          <a:bodyPr vert="horz" lIns="0" tIns="0" rIns="0" bIns="0" rtlCol="0" anchor="t" anchorCtr="0">
            <a:spAutoFit/>
          </a:bodyPr>
          <a:lstStyle>
            <a:lvl1pPr algn="r">
              <a:defRPr sz="1000">
                <a:solidFill>
                  <a:schemeClr val="tx1">
                    <a:tint val="75000"/>
                  </a:schemeClr>
                </a:solidFill>
              </a:defRPr>
            </a:lvl1pPr>
          </a:lstStyle>
          <a:p>
            <a:r>
              <a:rPr lang="fr-FR" smtClean="0"/>
              <a:t>Précisez le niveau de confidentialité du document</a:t>
            </a:r>
            <a:endParaRPr lang="fr-FR" dirty="0"/>
          </a:p>
        </p:txBody>
      </p:sp>
      <p:sp>
        <p:nvSpPr>
          <p:cNvPr id="8" name="Espace réservé du texte 3"/>
          <p:cNvSpPr>
            <a:spLocks noGrp="1"/>
          </p:cNvSpPr>
          <p:nvPr>
            <p:ph type="body" sz="quarter" idx="14" hasCustomPrompt="1"/>
          </p:nvPr>
        </p:nvSpPr>
        <p:spPr>
          <a:xfrm>
            <a:off x="609600" y="1091492"/>
            <a:ext cx="7977600" cy="432048"/>
          </a:xfrm>
        </p:spPr>
        <p:txBody>
          <a:bodyPr/>
          <a:lstStyle>
            <a:lvl1pPr marL="0" indent="0">
              <a:lnSpc>
                <a:spcPct val="90000"/>
              </a:lnSpc>
              <a:buNone/>
              <a:defRPr sz="2400">
                <a:solidFill>
                  <a:schemeClr val="accent6"/>
                </a:solidFill>
              </a:defRPr>
            </a:lvl1pPr>
          </a:lstStyle>
          <a:p>
            <a:pPr lvl="0"/>
            <a:r>
              <a:rPr lang="fr-FR" dirty="0" smtClean="0"/>
              <a:t>Sous-titre de la slide</a:t>
            </a:r>
          </a:p>
        </p:txBody>
      </p:sp>
      <p:sp>
        <p:nvSpPr>
          <p:cNvPr id="9" name="Espace réservé du texte 3"/>
          <p:cNvSpPr>
            <a:spLocks noGrp="1"/>
          </p:cNvSpPr>
          <p:nvPr>
            <p:ph type="body" sz="quarter" idx="15" hasCustomPrompt="1"/>
          </p:nvPr>
        </p:nvSpPr>
        <p:spPr>
          <a:xfrm>
            <a:off x="609600" y="208650"/>
            <a:ext cx="7977600" cy="171574"/>
          </a:xfrm>
        </p:spPr>
        <p:txBody>
          <a:bodyPr/>
          <a:lstStyle>
            <a:lvl1pPr marL="0" indent="0">
              <a:lnSpc>
                <a:spcPct val="90000"/>
              </a:lnSpc>
              <a:buNone/>
              <a:tabLst/>
              <a:defRPr sz="1200" baseline="0"/>
            </a:lvl1pPr>
          </a:lstStyle>
          <a:p>
            <a:pPr lvl="0"/>
            <a:r>
              <a:rPr lang="fr-FR" dirty="0" smtClean="0"/>
              <a:t>Insérez ici vos chapitres &gt;</a:t>
            </a:r>
          </a:p>
        </p:txBody>
      </p:sp>
    </p:spTree>
    <p:extLst>
      <p:ext uri="{BB962C8B-B14F-4D97-AF65-F5344CB8AC3E}">
        <p14:creationId xmlns:p14="http://schemas.microsoft.com/office/powerpoint/2010/main" val="1466626098"/>
      </p:ext>
    </p:extLst>
  </p:cSld>
  <p:clrMapOvr>
    <a:masterClrMapping/>
  </p:clrMapOvr>
  <p:transition spd="slow">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 encadré">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18847E5-960E-4006-A223-F9CCFE08782E}" type="slidenum">
              <a:rPr lang="fr-FR" smtClean="0"/>
              <a:pPr/>
              <a:t>‹N°›</a:t>
            </a:fld>
            <a:endParaRPr lang="fr-FR" dirty="0"/>
          </a:p>
        </p:txBody>
      </p:sp>
      <p:sp>
        <p:nvSpPr>
          <p:cNvPr id="5" name="Titre 4"/>
          <p:cNvSpPr>
            <a:spLocks noGrp="1"/>
          </p:cNvSpPr>
          <p:nvPr>
            <p:ph type="title"/>
          </p:nvPr>
        </p:nvSpPr>
        <p:spPr/>
        <p:txBody>
          <a:bodyPr/>
          <a:lstStyle/>
          <a:p>
            <a:r>
              <a:rPr lang="fr-FR" smtClean="0"/>
              <a:t>Modifiez le style du titre</a:t>
            </a:r>
            <a:endParaRPr lang="fr-FR"/>
          </a:p>
        </p:txBody>
      </p:sp>
      <p:sp>
        <p:nvSpPr>
          <p:cNvPr id="7" name="Espace réservé du contenu 6"/>
          <p:cNvSpPr>
            <a:spLocks noGrp="1"/>
          </p:cNvSpPr>
          <p:nvPr>
            <p:ph sz="quarter" idx="13"/>
          </p:nvPr>
        </p:nvSpPr>
        <p:spPr>
          <a:xfrm>
            <a:off x="609600" y="1700213"/>
            <a:ext cx="3818384" cy="4348162"/>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contenu 6"/>
          <p:cNvSpPr>
            <a:spLocks noGrp="1"/>
          </p:cNvSpPr>
          <p:nvPr>
            <p:ph sz="quarter" idx="14"/>
          </p:nvPr>
        </p:nvSpPr>
        <p:spPr>
          <a:xfrm>
            <a:off x="5389489" y="2254294"/>
            <a:ext cx="2520000" cy="3240000"/>
          </a:xfrm>
          <a:solidFill>
            <a:schemeClr val="accent4"/>
          </a:solidFill>
        </p:spPr>
        <p:txBody>
          <a:bodyPr lIns="216000" tIns="216000" rIns="216000" bIns="216000" anchor="ctr" anchorCtr="0"/>
          <a:lstStyle>
            <a:lvl1pPr marL="0" indent="0">
              <a:spcBef>
                <a:spcPts val="800"/>
              </a:spcBef>
              <a:buNone/>
              <a:defRPr/>
            </a:lvl1pPr>
            <a:lvl2pPr>
              <a:spcBef>
                <a:spcPts val="800"/>
              </a:spcBef>
              <a:defRPr/>
            </a:lvl2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8" name="Espace réservé du pied de page 4"/>
          <p:cNvSpPr>
            <a:spLocks noGrp="1"/>
          </p:cNvSpPr>
          <p:nvPr>
            <p:ph type="ftr" sz="quarter" idx="3"/>
          </p:nvPr>
        </p:nvSpPr>
        <p:spPr>
          <a:xfrm>
            <a:off x="5508104" y="6487365"/>
            <a:ext cx="2895600" cy="153888"/>
          </a:xfrm>
          <a:prstGeom prst="rect">
            <a:avLst/>
          </a:prstGeom>
        </p:spPr>
        <p:txBody>
          <a:bodyPr vert="horz" lIns="0" tIns="0" rIns="0" bIns="0" rtlCol="0" anchor="t" anchorCtr="0">
            <a:spAutoFit/>
          </a:bodyPr>
          <a:lstStyle>
            <a:lvl1pPr algn="r">
              <a:defRPr sz="1000">
                <a:solidFill>
                  <a:schemeClr val="tx1">
                    <a:tint val="75000"/>
                  </a:schemeClr>
                </a:solidFill>
              </a:defRPr>
            </a:lvl1pPr>
          </a:lstStyle>
          <a:p>
            <a:r>
              <a:rPr lang="fr-FR" smtClean="0"/>
              <a:t>Précisez le niveau de confidentialité du document</a:t>
            </a:r>
            <a:endParaRPr lang="fr-FR" dirty="0"/>
          </a:p>
        </p:txBody>
      </p:sp>
      <p:sp>
        <p:nvSpPr>
          <p:cNvPr id="9" name="Espace réservé du texte 3"/>
          <p:cNvSpPr>
            <a:spLocks noGrp="1"/>
          </p:cNvSpPr>
          <p:nvPr>
            <p:ph type="body" sz="quarter" idx="15" hasCustomPrompt="1"/>
          </p:nvPr>
        </p:nvSpPr>
        <p:spPr>
          <a:xfrm>
            <a:off x="609600" y="1091492"/>
            <a:ext cx="7977600" cy="432048"/>
          </a:xfrm>
        </p:spPr>
        <p:txBody>
          <a:bodyPr/>
          <a:lstStyle>
            <a:lvl1pPr marL="0" indent="0">
              <a:lnSpc>
                <a:spcPct val="90000"/>
              </a:lnSpc>
              <a:buNone/>
              <a:defRPr sz="2400">
                <a:solidFill>
                  <a:schemeClr val="accent6"/>
                </a:solidFill>
              </a:defRPr>
            </a:lvl1pPr>
          </a:lstStyle>
          <a:p>
            <a:pPr lvl="0"/>
            <a:r>
              <a:rPr lang="fr-FR" dirty="0" smtClean="0"/>
              <a:t>Sous-titre de la slide</a:t>
            </a:r>
          </a:p>
        </p:txBody>
      </p:sp>
      <p:sp>
        <p:nvSpPr>
          <p:cNvPr id="10" name="Espace réservé du texte 3"/>
          <p:cNvSpPr>
            <a:spLocks noGrp="1"/>
          </p:cNvSpPr>
          <p:nvPr>
            <p:ph type="body" sz="quarter" idx="16" hasCustomPrompt="1"/>
          </p:nvPr>
        </p:nvSpPr>
        <p:spPr>
          <a:xfrm>
            <a:off x="609600" y="208646"/>
            <a:ext cx="7977600" cy="171574"/>
          </a:xfrm>
        </p:spPr>
        <p:txBody>
          <a:bodyPr/>
          <a:lstStyle>
            <a:lvl1pPr marL="0" indent="0">
              <a:lnSpc>
                <a:spcPct val="90000"/>
              </a:lnSpc>
              <a:buNone/>
              <a:tabLst/>
              <a:defRPr sz="1200" baseline="0"/>
            </a:lvl1pPr>
          </a:lstStyle>
          <a:p>
            <a:pPr lvl="0"/>
            <a:r>
              <a:rPr lang="fr-FR" dirty="0" smtClean="0"/>
              <a:t>Insérez ici vos chapitres &gt;</a:t>
            </a:r>
          </a:p>
        </p:txBody>
      </p:sp>
    </p:spTree>
    <p:extLst>
      <p:ext uri="{BB962C8B-B14F-4D97-AF65-F5344CB8AC3E}">
        <p14:creationId xmlns:p14="http://schemas.microsoft.com/office/powerpoint/2010/main" val="2905856013"/>
      </p:ext>
    </p:extLst>
  </p:cSld>
  <p:clrMapOvr>
    <a:masterClrMapping/>
  </p:clrMapOvr>
  <p:transition spd="slow">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723703F7-B639-442C-B2F5-EF30F06158D9}" type="datetimeFigureOut">
              <a:rPr lang="fr-FR"/>
              <a:pPr>
                <a:defRPr/>
              </a:pPr>
              <a:t>16/07/2019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5D7FFDFE-4252-4850-BA1A-5EDDCD77E7AC}" type="slidenum">
              <a:rPr lang="fr-FR"/>
              <a:pPr>
                <a:defRPr/>
              </a:pPr>
              <a:t>‹N°›</a:t>
            </a:fld>
            <a:endParaRPr lang="fr-FR"/>
          </a:p>
        </p:txBody>
      </p:sp>
    </p:spTree>
    <p:extLst>
      <p:ext uri="{BB962C8B-B14F-4D97-AF65-F5344CB8AC3E}">
        <p14:creationId xmlns:p14="http://schemas.microsoft.com/office/powerpoint/2010/main" val="21503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620688"/>
            <a:ext cx="7977576" cy="470898"/>
          </a:xfrm>
          <a:prstGeom prst="rect">
            <a:avLst/>
          </a:prstGeom>
        </p:spPr>
        <p:txBody>
          <a:bodyPr vert="horz" wrap="square" lIns="0" tIns="0" rIns="0" bIns="0" rtlCol="0" anchor="t" anchorCtr="0">
            <a:spAutoFit/>
          </a:bodyPr>
          <a:lstStyle/>
          <a:p>
            <a:r>
              <a:rPr lang="fr-FR" dirty="0" smtClean="0"/>
              <a:t>Modifiez le style du titre</a:t>
            </a:r>
            <a:endParaRPr lang="fr-FR" dirty="0"/>
          </a:p>
        </p:txBody>
      </p:sp>
      <p:sp>
        <p:nvSpPr>
          <p:cNvPr id="3" name="Espace réservé du texte 2"/>
          <p:cNvSpPr>
            <a:spLocks noGrp="1"/>
          </p:cNvSpPr>
          <p:nvPr>
            <p:ph type="body" idx="1"/>
          </p:nvPr>
        </p:nvSpPr>
        <p:spPr>
          <a:xfrm>
            <a:off x="611188" y="1600200"/>
            <a:ext cx="7975987" cy="4448175"/>
          </a:xfrm>
          <a:prstGeom prst="rect">
            <a:avLst/>
          </a:prstGeom>
        </p:spPr>
        <p:txBody>
          <a:bodyPr vert="horz" lIns="0" tIns="0" rIns="0" bIns="0" rtlCol="0">
            <a:no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2947727" y="6470641"/>
            <a:ext cx="2133600" cy="184666"/>
          </a:xfrm>
          <a:prstGeom prst="rect">
            <a:avLst/>
          </a:prstGeom>
        </p:spPr>
        <p:txBody>
          <a:bodyPr vert="horz" lIns="0" tIns="0" rIns="0" bIns="0" rtlCol="0" anchor="t" anchorCtr="0">
            <a:spAutoFit/>
          </a:bodyPr>
          <a:lstStyle>
            <a:lvl1pPr algn="l">
              <a:defRPr sz="1200">
                <a:solidFill>
                  <a:schemeClr val="tx1">
                    <a:tint val="75000"/>
                  </a:schemeClr>
                </a:solidFill>
              </a:defRPr>
            </a:lvl1pPr>
          </a:lstStyle>
          <a:p>
            <a:endParaRPr lang="fr-FR" dirty="0"/>
          </a:p>
        </p:txBody>
      </p:sp>
      <p:sp>
        <p:nvSpPr>
          <p:cNvPr id="5" name="Espace réservé du pied de page 4"/>
          <p:cNvSpPr>
            <a:spLocks noGrp="1"/>
          </p:cNvSpPr>
          <p:nvPr>
            <p:ph type="ftr" sz="quarter" idx="3"/>
          </p:nvPr>
        </p:nvSpPr>
        <p:spPr>
          <a:xfrm>
            <a:off x="5508104" y="6487365"/>
            <a:ext cx="2895600" cy="153888"/>
          </a:xfrm>
          <a:prstGeom prst="rect">
            <a:avLst/>
          </a:prstGeom>
        </p:spPr>
        <p:txBody>
          <a:bodyPr vert="horz" lIns="0" tIns="0" rIns="0" bIns="0" rtlCol="0" anchor="t" anchorCtr="0">
            <a:spAutoFit/>
          </a:bodyPr>
          <a:lstStyle>
            <a:lvl1pPr algn="r">
              <a:defRPr sz="1000">
                <a:solidFill>
                  <a:schemeClr val="tx1">
                    <a:tint val="75000"/>
                  </a:schemeClr>
                </a:solidFill>
              </a:defRPr>
            </a:lvl1pPr>
          </a:lstStyle>
          <a:p>
            <a:r>
              <a:rPr lang="fr-FR" smtClean="0"/>
              <a:t>Précisez le niveau de confidentialité du document</a:t>
            </a:r>
            <a:endParaRPr lang="fr-FR" dirty="0"/>
          </a:p>
        </p:txBody>
      </p:sp>
      <p:sp>
        <p:nvSpPr>
          <p:cNvPr id="6" name="Espace réservé du numéro de diapositive 5"/>
          <p:cNvSpPr>
            <a:spLocks noGrp="1"/>
          </p:cNvSpPr>
          <p:nvPr>
            <p:ph type="sldNum" sz="quarter" idx="4"/>
          </p:nvPr>
        </p:nvSpPr>
        <p:spPr>
          <a:xfrm>
            <a:off x="8587175" y="6411309"/>
            <a:ext cx="306000" cy="306000"/>
          </a:xfrm>
          <a:prstGeom prst="rect">
            <a:avLst/>
          </a:prstGeom>
          <a:solidFill>
            <a:schemeClr val="accent4"/>
          </a:solidFill>
        </p:spPr>
        <p:txBody>
          <a:bodyPr vert="horz" wrap="square" lIns="0" tIns="0" rIns="0" bIns="0" rtlCol="0" anchor="ctr" anchorCtr="0">
            <a:noAutofit/>
          </a:bodyPr>
          <a:lstStyle>
            <a:lvl1pPr algn="ctr">
              <a:defRPr sz="1200">
                <a:solidFill>
                  <a:schemeClr val="accent2"/>
                </a:solidFill>
              </a:defRPr>
            </a:lvl1pPr>
          </a:lstStyle>
          <a:p>
            <a:fld id="{B18847E5-960E-4006-A223-F9CCFE08782E}" type="slidenum">
              <a:rPr lang="fr-FR" smtClean="0"/>
              <a:pPr/>
              <a:t>‹N°›</a:t>
            </a:fld>
            <a:endParaRPr lang="fr-FR" dirty="0"/>
          </a:p>
        </p:txBody>
      </p:sp>
      <p:sp>
        <p:nvSpPr>
          <p:cNvPr id="8" name="Rectangle 4"/>
          <p:cNvSpPr>
            <a:spLocks noChangeArrowheads="1"/>
          </p:cNvSpPr>
          <p:nvPr userDrawn="1"/>
        </p:nvSpPr>
        <p:spPr bwMode="auto">
          <a:xfrm>
            <a:off x="0" y="0"/>
            <a:ext cx="9144000" cy="457200"/>
          </a:xfrm>
          <a:prstGeom prst="rect">
            <a:avLst/>
          </a:prstGeom>
          <a:solidFill>
            <a:schemeClr val="accent4"/>
          </a:solidFill>
          <a:ln>
            <a:noFill/>
          </a:ln>
          <a:effectLst/>
          <a:extLst/>
        </p:spPr>
        <p:txBody>
          <a:bodyPr wrap="none" anchor="ctr"/>
          <a:lstStyle/>
          <a:p>
            <a:pPr algn="ctr">
              <a:defRPr/>
            </a:pPr>
            <a:endParaRPr lang="en-US" sz="1800">
              <a:solidFill>
                <a:schemeClr val="accent4"/>
              </a:solidFill>
              <a:latin typeface="Arial" charset="0"/>
              <a:ea typeface="ＭＳ Ｐゴシック" charset="0"/>
            </a:endParaRPr>
          </a:p>
        </p:txBody>
      </p:sp>
      <p:pic>
        <p:nvPicPr>
          <p:cNvPr id="10" name="Image 9"/>
          <p:cNvPicPr>
            <a:picLocks noChangeAspect="1"/>
          </p:cNvPicPr>
          <p:nvPr userDrawn="1"/>
        </p:nvPicPr>
        <p:blipFill rotWithShape="1">
          <a:blip r:embed="rId8" cstate="print">
            <a:extLst>
              <a:ext uri="{28A0092B-C50C-407E-A947-70E740481C1C}">
                <a14:useLocalDpi xmlns:a14="http://schemas.microsoft.com/office/drawing/2010/main" val="0"/>
              </a:ext>
            </a:extLst>
          </a:blip>
          <a:srcRect l="14905" t="33596" r="15052" b="35446"/>
          <a:stretch/>
        </p:blipFill>
        <p:spPr>
          <a:xfrm>
            <a:off x="608772" y="6250578"/>
            <a:ext cx="1437733" cy="423537"/>
          </a:xfrm>
          <a:prstGeom prst="rect">
            <a:avLst/>
          </a:prstGeom>
        </p:spPr>
      </p:pic>
    </p:spTree>
  </p:cSld>
  <p:clrMap bg1="lt1" tx1="dk1" bg2="lt2" tx2="dk2" accent1="accent1" accent2="accent2" accent3="accent3" accent4="accent4" accent5="accent5" accent6="accent6" hlink="hlink" folHlink="folHlink"/>
  <p:sldLayoutIdLst>
    <p:sldLayoutId id="2147485572" r:id="rId1"/>
    <p:sldLayoutId id="2147485573" r:id="rId2"/>
    <p:sldLayoutId id="2147485574" r:id="rId3"/>
    <p:sldLayoutId id="2147485567" r:id="rId4"/>
    <p:sldLayoutId id="2147485575" r:id="rId5"/>
    <p:sldLayoutId id="2147485576" r:id="rId6"/>
  </p:sldLayoutIdLst>
  <p:transition spd="slow">
    <p:pull/>
  </p:transition>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3400" kern="12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15900" indent="-215900" algn="l" rtl="0" eaLnBrk="0" fontAlgn="base" hangingPunct="0">
        <a:spcBef>
          <a:spcPts val="1600"/>
        </a:spcBef>
        <a:spcAft>
          <a:spcPct val="0"/>
        </a:spcAft>
        <a:buClr>
          <a:schemeClr val="accent4"/>
        </a:buClr>
        <a:buSzPct val="175000"/>
        <a:buFont typeface="Arial" panose="020B0604020202020204" pitchFamily="34" charset="0"/>
        <a:buChar char="■"/>
        <a:defRPr sz="1400" kern="1200">
          <a:solidFill>
            <a:schemeClr val="bg2"/>
          </a:solidFill>
          <a:latin typeface="+mn-lt"/>
          <a:ea typeface="ＭＳ Ｐゴシック" charset="0"/>
          <a:cs typeface="ＭＳ Ｐゴシック" charset="0"/>
        </a:defRPr>
      </a:lvl1pPr>
      <a:lvl2pPr marL="198438" indent="-179388" algn="l" rtl="0" eaLnBrk="0" fontAlgn="base" hangingPunct="0">
        <a:spcBef>
          <a:spcPts val="1600"/>
        </a:spcBef>
        <a:spcAft>
          <a:spcPct val="0"/>
        </a:spcAft>
        <a:buClr>
          <a:schemeClr val="tx2"/>
        </a:buClr>
        <a:buFont typeface="Wingdings" panose="05000000000000000000" pitchFamily="2" charset="2"/>
        <a:buChar char="n"/>
        <a:defRPr sz="1400" kern="1200">
          <a:solidFill>
            <a:schemeClr val="bg2"/>
          </a:solidFill>
          <a:latin typeface="+mn-lt"/>
          <a:ea typeface="ＭＳ Ｐゴシック" charset="0"/>
          <a:cs typeface="+mn-cs"/>
        </a:defRPr>
      </a:lvl2pPr>
      <a:lvl3pPr marL="144463" indent="-144463" algn="l" rtl="0" eaLnBrk="0" fontAlgn="base" hangingPunct="0">
        <a:spcBef>
          <a:spcPts val="800"/>
        </a:spcBef>
        <a:spcAft>
          <a:spcPct val="0"/>
        </a:spcAft>
        <a:buFont typeface="Arial" pitchFamily="34" charset="0"/>
        <a:buChar char="•"/>
        <a:defRPr sz="1400" kern="1200">
          <a:solidFill>
            <a:schemeClr val="bg2"/>
          </a:solidFill>
          <a:latin typeface="+mn-lt"/>
          <a:ea typeface="ＭＳ Ｐゴシック" charset="0"/>
          <a:cs typeface="+mn-cs"/>
        </a:defRPr>
      </a:lvl3pPr>
      <a:lvl4pPr marL="252413" indent="-114300" algn="l" rtl="0" eaLnBrk="0" fontAlgn="base" hangingPunct="0">
        <a:spcBef>
          <a:spcPts val="800"/>
        </a:spcBef>
        <a:spcAft>
          <a:spcPct val="0"/>
        </a:spcAft>
        <a:buFont typeface="Arial" pitchFamily="34" charset="0"/>
        <a:buChar char="-"/>
        <a:defRPr sz="1400" i="1" kern="1200">
          <a:solidFill>
            <a:schemeClr val="bg2"/>
          </a:solidFill>
          <a:latin typeface="+mn-lt"/>
          <a:ea typeface="ＭＳ Ｐゴシック" charset="0"/>
          <a:cs typeface="+mn-cs"/>
        </a:defRPr>
      </a:lvl4pPr>
      <a:lvl5pPr marL="390525" indent="-128588" algn="l" rtl="0" eaLnBrk="0" fontAlgn="base" hangingPunct="0">
        <a:spcBef>
          <a:spcPts val="800"/>
        </a:spcBef>
        <a:spcAft>
          <a:spcPct val="0"/>
        </a:spcAft>
        <a:buFont typeface="Arial" pitchFamily="34" charset="0"/>
        <a:buChar char="&gt;"/>
        <a:defRPr sz="1200" kern="1200">
          <a:solidFill>
            <a:schemeClr val="bg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5602" userDrawn="1">
          <p15:clr>
            <a:srgbClr val="F26B43"/>
          </p15:clr>
        </p15:guide>
        <p15:guide id="2" pos="385" userDrawn="1">
          <p15:clr>
            <a:srgbClr val="F26B43"/>
          </p15:clr>
        </p15:guide>
        <p15:guide id="3" orient="horz" pos="4171" userDrawn="1">
          <p15:clr>
            <a:srgbClr val="F26B43"/>
          </p15:clr>
        </p15:guide>
        <p15:guide id="4" orient="horz" pos="283" userDrawn="1">
          <p15:clr>
            <a:srgbClr val="F26B43"/>
          </p15:clr>
        </p15:guide>
        <p15:guide id="5" orient="horz" pos="768" userDrawn="1">
          <p15:clr>
            <a:srgbClr val="F26B43"/>
          </p15:clr>
        </p15:guide>
        <p15:guide id="6" orient="horz" pos="3810" userDrawn="1">
          <p15:clr>
            <a:srgbClr val="F26B43"/>
          </p15:clr>
        </p15:guide>
        <p15:guide id="7" pos="540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7"/>
          <p:cNvSpPr>
            <a:spLocks noGrp="1"/>
          </p:cNvSpPr>
          <p:nvPr>
            <p:ph type="body" sz="quarter" idx="14"/>
          </p:nvPr>
        </p:nvSpPr>
        <p:spPr>
          <a:xfrm>
            <a:off x="6505517" y="676800"/>
            <a:ext cx="2387658" cy="2724849"/>
          </a:xfrm>
        </p:spPr>
        <p:txBody>
          <a:bodyPr/>
          <a:lstStyle/>
          <a:p>
            <a:r>
              <a:rPr lang="fr-FR" dirty="0" smtClean="0"/>
              <a:t>CAP40</a:t>
            </a:r>
          </a:p>
          <a:p>
            <a:endParaRPr lang="fr-FR" dirty="0"/>
          </a:p>
          <a:p>
            <a:r>
              <a:rPr lang="fr-FR" sz="3200" dirty="0">
                <a:solidFill>
                  <a:schemeClr val="bg2"/>
                </a:solidFill>
              </a:rPr>
              <a:t>Instruction compte </a:t>
            </a:r>
            <a:r>
              <a:rPr lang="fr-FR" sz="3200" dirty="0" smtClean="0">
                <a:solidFill>
                  <a:schemeClr val="bg2"/>
                </a:solidFill>
              </a:rPr>
              <a:t>courant</a:t>
            </a:r>
            <a:endParaRPr lang="fr-FR" dirty="0"/>
          </a:p>
          <a:p>
            <a:pPr lvl="1"/>
            <a:r>
              <a:rPr lang="fr-FR" dirty="0" smtClean="0"/>
              <a:t>15/07/2019</a:t>
            </a:r>
            <a:endParaRPr lang="fr-FR" dirty="0" smtClean="0"/>
          </a:p>
          <a:p>
            <a:endParaRPr lang="fr-FR" dirty="0"/>
          </a:p>
        </p:txBody>
      </p:sp>
      <p:sp>
        <p:nvSpPr>
          <p:cNvPr id="15" name="Espace réservé du texte 8"/>
          <p:cNvSpPr txBox="1">
            <a:spLocks/>
          </p:cNvSpPr>
          <p:nvPr/>
        </p:nvSpPr>
        <p:spPr>
          <a:xfrm>
            <a:off x="6338807" y="3091056"/>
            <a:ext cx="2554368" cy="430887"/>
          </a:xfrm>
          <a:prstGeom prst="rect">
            <a:avLst/>
          </a:prstGeom>
        </p:spPr>
        <p:txBody>
          <a:bodyPr vert="horz" wrap="square" lIns="0" tIns="0" rIns="0" bIns="0" rtlCol="0">
            <a:spAutoFit/>
          </a:bodyPr>
          <a:lstStyle>
            <a:lvl1pPr marL="0" indent="0" algn="l" rtl="0" eaLnBrk="0" fontAlgn="base" hangingPunct="0">
              <a:spcBef>
                <a:spcPts val="0"/>
              </a:spcBef>
              <a:spcAft>
                <a:spcPct val="0"/>
              </a:spcAft>
              <a:buClr>
                <a:schemeClr val="accent4"/>
              </a:buClr>
              <a:buSzPct val="175000"/>
              <a:buFont typeface="Arial" panose="020B0604020202020204" pitchFamily="34" charset="0"/>
              <a:buNone/>
              <a:defRPr sz="2800" i="1" kern="1200">
                <a:solidFill>
                  <a:schemeClr val="bg2"/>
                </a:solidFill>
                <a:latin typeface="+mn-lt"/>
                <a:ea typeface="ＭＳ Ｐゴシック" charset="0"/>
                <a:cs typeface="ＭＳ Ｐゴシック" charset="0"/>
              </a:defRPr>
            </a:lvl1pPr>
            <a:lvl2pPr marL="0" indent="0" algn="l" rtl="0" eaLnBrk="0" fontAlgn="base" hangingPunct="0">
              <a:spcBef>
                <a:spcPts val="0"/>
              </a:spcBef>
              <a:spcAft>
                <a:spcPct val="0"/>
              </a:spcAft>
              <a:buClr>
                <a:schemeClr val="tx2"/>
              </a:buClr>
              <a:buFont typeface="Wingdings" panose="05000000000000000000" pitchFamily="2" charset="2"/>
              <a:buNone/>
              <a:defRPr sz="2000" i="1" kern="1200">
                <a:solidFill>
                  <a:schemeClr val="bg2"/>
                </a:solidFill>
                <a:latin typeface="+mn-lt"/>
                <a:ea typeface="ＭＳ Ｐゴシック" charset="0"/>
                <a:cs typeface="+mn-cs"/>
              </a:defRPr>
            </a:lvl2pPr>
            <a:lvl3pPr marL="144463" indent="-144463" algn="l" rtl="0" eaLnBrk="0" fontAlgn="base" hangingPunct="0">
              <a:spcBef>
                <a:spcPts val="800"/>
              </a:spcBef>
              <a:spcAft>
                <a:spcPct val="0"/>
              </a:spcAft>
              <a:buFont typeface="Arial" pitchFamily="34" charset="0"/>
              <a:buChar char="•"/>
              <a:defRPr sz="1200" kern="1200">
                <a:solidFill>
                  <a:schemeClr val="bg2"/>
                </a:solidFill>
                <a:latin typeface="+mn-lt"/>
                <a:ea typeface="ＭＳ Ｐゴシック" charset="0"/>
                <a:cs typeface="+mn-cs"/>
              </a:defRPr>
            </a:lvl3pPr>
            <a:lvl4pPr marL="252413" indent="-114300" algn="l" rtl="0" eaLnBrk="0" fontAlgn="base" hangingPunct="0">
              <a:spcBef>
                <a:spcPts val="800"/>
              </a:spcBef>
              <a:spcAft>
                <a:spcPct val="0"/>
              </a:spcAft>
              <a:buFont typeface="Arial" pitchFamily="34" charset="0"/>
              <a:buChar char="-"/>
              <a:defRPr sz="1200" i="0" kern="1200">
                <a:solidFill>
                  <a:schemeClr val="bg2"/>
                </a:solidFill>
                <a:latin typeface="+mn-lt"/>
                <a:ea typeface="ＭＳ Ｐゴシック" charset="0"/>
                <a:cs typeface="+mn-cs"/>
              </a:defRPr>
            </a:lvl4pPr>
            <a:lvl5pPr marL="390525" indent="-128588" algn="l" rtl="0" eaLnBrk="0" fontAlgn="base" hangingPunct="0">
              <a:spcBef>
                <a:spcPts val="800"/>
              </a:spcBef>
              <a:spcAft>
                <a:spcPct val="0"/>
              </a:spcAft>
              <a:buFont typeface="Arial" pitchFamily="34" charset="0"/>
              <a:buChar char="&gt;"/>
              <a:defRPr sz="1200" kern="1200">
                <a:solidFill>
                  <a:schemeClr val="bg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fr-FR" dirty="0"/>
          </a:p>
        </p:txBody>
      </p:sp>
      <p:pic>
        <p:nvPicPr>
          <p:cNvPr id="5" name="Picture 2"/>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bwMode="auto">
          <a:xfrm>
            <a:off x="395287" y="530225"/>
            <a:ext cx="2898000" cy="289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bwMode="auto">
          <a:xfrm>
            <a:off x="395287" y="3457930"/>
            <a:ext cx="2898000" cy="289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Grp="1" noChangeAspect="1"/>
          </p:cNvPicPr>
          <p:nvPr>
            <p:ph type="pic" sz="quarter" idx="11"/>
          </p:nvPr>
        </p:nvPicPr>
        <p:blipFill rotWithShape="1">
          <a:blip r:embed="rId5" cstate="print">
            <a:extLst>
              <a:ext uri="{28A0092B-C50C-407E-A947-70E740481C1C}">
                <a14:useLocalDpi xmlns:a14="http://schemas.microsoft.com/office/drawing/2010/main" val="0"/>
              </a:ext>
            </a:extLst>
          </a:blip>
          <a:srcRect l="27" r="27"/>
          <a:stretch/>
        </p:blipFill>
        <p:spPr bwMode="auto">
          <a:xfrm>
            <a:off x="3322581" y="530225"/>
            <a:ext cx="2898000" cy="289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Espace réservé pour une image  2"/>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27" r="27"/>
          <a:stretch>
            <a:fillRect/>
          </a:stretch>
        </p:blipFill>
        <p:spPr>
          <a:xfrm>
            <a:off x="3322581" y="3457930"/>
            <a:ext cx="2898000" cy="2898000"/>
          </a:xfrm>
        </p:spPr>
      </p:pic>
    </p:spTree>
    <p:extLst>
      <p:ext uri="{BB962C8B-B14F-4D97-AF65-F5344CB8AC3E}">
        <p14:creationId xmlns:p14="http://schemas.microsoft.com/office/powerpoint/2010/main" val="2841126594"/>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10</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(3/6)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smtClean="0"/>
              <a:t>Intervenants</a:t>
            </a:r>
          </a:p>
          <a:p>
            <a:pPr marL="806450" lvl="4" indent="0">
              <a:buNone/>
            </a:pPr>
            <a:endParaRPr lang="fr-FR" dirty="0"/>
          </a:p>
        </p:txBody>
      </p:sp>
      <p:sp>
        <p:nvSpPr>
          <p:cNvPr id="3" name="ZoneTexte 2"/>
          <p:cNvSpPr txBox="1"/>
          <p:nvPr/>
        </p:nvSpPr>
        <p:spPr>
          <a:xfrm>
            <a:off x="480447" y="3959817"/>
            <a:ext cx="8508570" cy="892552"/>
          </a:xfrm>
          <a:prstGeom prst="rect">
            <a:avLst/>
          </a:prstGeom>
          <a:noFill/>
        </p:spPr>
        <p:txBody>
          <a:bodyPr wrap="square" rtlCol="0">
            <a:spAutoFit/>
          </a:bodyPr>
          <a:lstStyle/>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Restitution </a:t>
            </a:r>
            <a:r>
              <a:rPr lang="fr-FR" sz="1200" dirty="0">
                <a:solidFill>
                  <a:schemeClr val="bg2"/>
                </a:solidFill>
                <a:latin typeface="+mn-lt"/>
                <a:ea typeface="ＭＳ Ｐゴシック" charset="0"/>
                <a:cs typeface="ＭＳ Ｐゴシック" charset="0"/>
                <a:sym typeface="Wingdings" panose="05000000000000000000" pitchFamily="2" charset="2"/>
              </a:rPr>
              <a:t>des Dirigeants Opérationnels et Dirigeants Statutaires renseignés dans Topaze </a:t>
            </a:r>
            <a:r>
              <a:rPr lang="fr-FR" sz="1200" dirty="0" smtClean="0">
                <a:solidFill>
                  <a:schemeClr val="bg2"/>
                </a:solidFill>
                <a:latin typeface="+mn-lt"/>
                <a:ea typeface="ＭＳ Ｐゴシック" charset="0"/>
                <a:cs typeface="ＭＳ Ｐゴシック" charset="0"/>
                <a:sym typeface="Wingdings" panose="05000000000000000000" pitchFamily="2" charset="2"/>
              </a:rPr>
              <a:t>Personne</a:t>
            </a:r>
          </a:p>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Unique rôle possible : Mandataire</a:t>
            </a:r>
          </a:p>
          <a:p>
            <a:endParaRPr lang="fr-FR" sz="1400" dirty="0">
              <a:solidFill>
                <a:schemeClr val="bg2"/>
              </a:solidFill>
              <a:latin typeface="+mn-lt"/>
              <a:ea typeface="ＭＳ Ｐゴシック" charset="0"/>
              <a:cs typeface="ＭＳ Ｐゴシック" charset="0"/>
              <a:sym typeface="Wingdings" panose="05000000000000000000" pitchFamily="2" charset="2"/>
            </a:endParaRPr>
          </a:p>
          <a:p>
            <a:endParaRPr lang="fr-FR" sz="1400" dirty="0" smtClean="0">
              <a:solidFill>
                <a:schemeClr val="bg2"/>
              </a:solidFill>
              <a:latin typeface="+mn-lt"/>
              <a:ea typeface="ＭＳ Ｐゴシック" charset="0"/>
              <a:cs typeface="ＭＳ Ｐゴシック" charset="0"/>
              <a:sym typeface="Wingdings" panose="05000000000000000000" pitchFamily="2" charset="2"/>
            </a:endParaRPr>
          </a:p>
        </p:txBody>
      </p:sp>
      <p:sp>
        <p:nvSpPr>
          <p:cNvPr id="10" name="ZoneTexte 9"/>
          <p:cNvSpPr txBox="1"/>
          <p:nvPr/>
        </p:nvSpPr>
        <p:spPr>
          <a:xfrm>
            <a:off x="821410" y="4590930"/>
            <a:ext cx="3347634" cy="322994"/>
          </a:xfrm>
          <a:prstGeom prst="rect">
            <a:avLst/>
          </a:prstGeom>
          <a:solidFill>
            <a:schemeClr val="accent2">
              <a:lumMod val="40000"/>
              <a:lumOff val="60000"/>
            </a:schemeClr>
          </a:solidFill>
          <a:ln>
            <a:noFill/>
          </a:ln>
          <a:effectLst>
            <a:outerShdw blurRad="50800" dist="38100" dir="2700000" algn="tl" rotWithShape="0">
              <a:prstClr val="black">
                <a:alpha val="40000"/>
              </a:prstClr>
            </a:outerShdw>
          </a:effectLst>
        </p:spPr>
        <p:txBody>
          <a:bodyPr lIns="72000" tIns="108000" bIns="36000">
            <a:normAutofit lnSpcReduction="10000"/>
          </a:bodyPr>
          <a:lstStyle/>
          <a:p>
            <a:pPr marL="285750" indent="-285750">
              <a:buSzPct val="200000"/>
              <a:buBlip>
                <a:blip r:embed="rId2"/>
              </a:buBlip>
              <a:defRPr/>
            </a:pPr>
            <a:r>
              <a:rPr lang="fr-FR" sz="1200" dirty="0" smtClean="0"/>
              <a:t>Il faut renseigner un mandataire a minima.</a:t>
            </a:r>
            <a:endParaRPr lang="fr-FR" sz="1200" dirty="0"/>
          </a:p>
        </p:txBody>
      </p:sp>
      <p:sp>
        <p:nvSpPr>
          <p:cNvPr id="4" name="ZoneTexte 3"/>
          <p:cNvSpPr txBox="1"/>
          <p:nvPr/>
        </p:nvSpPr>
        <p:spPr>
          <a:xfrm>
            <a:off x="480447" y="5184182"/>
            <a:ext cx="3487118" cy="276999"/>
          </a:xfrm>
          <a:prstGeom prst="rect">
            <a:avLst/>
          </a:prstGeom>
          <a:noFill/>
        </p:spPr>
        <p:txBody>
          <a:bodyPr wrap="square" rtlCol="0">
            <a:spAutoFit/>
          </a:bodyPr>
          <a:lstStyle/>
          <a:p>
            <a:pPr marL="285750" indent="-285750">
              <a:buFont typeface="Wingdings"/>
              <a:buChar char="à"/>
            </a:pPr>
            <a:r>
              <a:rPr lang="fr-FR" sz="1200" dirty="0">
                <a:solidFill>
                  <a:schemeClr val="bg2"/>
                </a:solidFill>
                <a:latin typeface="+mn-lt"/>
                <a:ea typeface="ＭＳ Ｐゴシック" charset="0"/>
                <a:cs typeface="ＭＳ Ｐゴシック" charset="0"/>
              </a:rPr>
              <a:t>Cliquer sur </a:t>
            </a:r>
            <a:r>
              <a:rPr lang="fr-FR" sz="1200" dirty="0" smtClean="0">
                <a:solidFill>
                  <a:schemeClr val="bg2"/>
                </a:solidFill>
                <a:latin typeface="+mn-lt"/>
                <a:ea typeface="ＭＳ Ｐゴシック" charset="0"/>
                <a:cs typeface="ＭＳ Ｐゴシック" charset="0"/>
              </a:rPr>
              <a:t>Suivant</a:t>
            </a:r>
            <a:endParaRPr lang="fr-FR" sz="1200" dirty="0">
              <a:solidFill>
                <a:schemeClr val="bg2"/>
              </a:solidFill>
              <a:latin typeface="+mn-lt"/>
              <a:ea typeface="ＭＳ Ｐゴシック" charset="0"/>
              <a:cs typeface="ＭＳ Ｐゴシック"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85" y="1022888"/>
            <a:ext cx="8727532" cy="2530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à coins arrondis 13"/>
          <p:cNvSpPr/>
          <p:nvPr/>
        </p:nvSpPr>
        <p:spPr>
          <a:xfrm>
            <a:off x="6059262" y="2187595"/>
            <a:ext cx="2439284" cy="527685"/>
          </a:xfrm>
          <a:prstGeom prst="wedgeRoundRectCallout">
            <a:avLst>
              <a:gd name="adj1" fmla="val 35066"/>
              <a:gd name="adj2" fmla="val 85629"/>
              <a:gd name="adj3" fmla="val 16667"/>
            </a:avLst>
          </a:prstGeom>
          <a:solidFill>
            <a:srgbClr val="FFFFFF"/>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fr-FR" sz="800" b="1" dirty="0" smtClean="0">
                <a:solidFill>
                  <a:srgbClr val="C00000"/>
                </a:solidFill>
                <a:latin typeface="Calibri" panose="020F0502020204030204" pitchFamily="34" charset="0"/>
              </a:rPr>
              <a:t>Après avoir sélectionné la personne physique et son rôle, il faut cliquer sur le « + » pour l’ajouter dans la liste des intervenants. </a:t>
            </a:r>
          </a:p>
        </p:txBody>
      </p:sp>
    </p:spTree>
    <p:extLst>
      <p:ext uri="{BB962C8B-B14F-4D97-AF65-F5344CB8AC3E}">
        <p14:creationId xmlns:p14="http://schemas.microsoft.com/office/powerpoint/2010/main" val="800353917"/>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11</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(4/6)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smtClean="0"/>
              <a:t>Signataire</a:t>
            </a:r>
          </a:p>
          <a:p>
            <a:pPr marL="806450" lvl="4" indent="0">
              <a:buNone/>
            </a:pPr>
            <a:endParaRPr lang="fr-FR" dirty="0"/>
          </a:p>
        </p:txBody>
      </p:sp>
      <p:sp>
        <p:nvSpPr>
          <p:cNvPr id="3" name="ZoneTexte 2"/>
          <p:cNvSpPr txBox="1"/>
          <p:nvPr/>
        </p:nvSpPr>
        <p:spPr>
          <a:xfrm>
            <a:off x="311217" y="4014061"/>
            <a:ext cx="8770790" cy="461665"/>
          </a:xfrm>
          <a:prstGeom prst="rect">
            <a:avLst/>
          </a:prstGeom>
          <a:noFill/>
        </p:spPr>
        <p:txBody>
          <a:bodyPr wrap="square" rtlCol="0">
            <a:spAutoFit/>
          </a:bodyPr>
          <a:lstStyle/>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Choix du type de signature</a:t>
            </a:r>
          </a:p>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Choix du signataire : restitution </a:t>
            </a:r>
            <a:r>
              <a:rPr lang="fr-FR" sz="1200" dirty="0">
                <a:solidFill>
                  <a:schemeClr val="bg2"/>
                </a:solidFill>
                <a:latin typeface="+mn-lt"/>
                <a:ea typeface="ＭＳ Ｐゴシック" charset="0"/>
                <a:cs typeface="ＭＳ Ｐゴシック" charset="0"/>
                <a:sym typeface="Wingdings" panose="05000000000000000000" pitchFamily="2" charset="2"/>
              </a:rPr>
              <a:t>des Dirigeants Opérationnels et Dirigeants Statutaires renseignés dans Topaze </a:t>
            </a:r>
            <a:r>
              <a:rPr lang="fr-FR" sz="1200" dirty="0" smtClean="0">
                <a:solidFill>
                  <a:schemeClr val="bg2"/>
                </a:solidFill>
                <a:latin typeface="+mn-lt"/>
                <a:ea typeface="ＭＳ Ｐゴシック" charset="0"/>
                <a:cs typeface="ＭＳ Ｐゴシック" charset="0"/>
                <a:sym typeface="Wingdings" panose="05000000000000000000" pitchFamily="2" charset="2"/>
              </a:rPr>
              <a:t>Personne</a:t>
            </a:r>
            <a:endParaRPr lang="fr-FR" sz="1200" dirty="0" smtClean="0">
              <a:solidFill>
                <a:schemeClr val="bg2"/>
              </a:solidFill>
              <a:latin typeface="+mn-lt"/>
              <a:ea typeface="ＭＳ Ｐゴシック" charset="0"/>
              <a:cs typeface="ＭＳ Ｐゴシック" charset="0"/>
              <a:sym typeface="Wingdings" panose="05000000000000000000" pitchFamily="2" charset="2"/>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158" y="1089181"/>
            <a:ext cx="8161630" cy="2653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6615984"/>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12</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(5/6)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a:t>R</a:t>
            </a:r>
            <a:r>
              <a:rPr lang="fr-FR" dirty="0" smtClean="0"/>
              <a:t>écapitulatif</a:t>
            </a:r>
          </a:p>
          <a:p>
            <a:pPr marL="806450" lvl="4" indent="0">
              <a:buNone/>
            </a:pPr>
            <a:endParaRPr lang="fr-FR" dirty="0"/>
          </a:p>
        </p:txBody>
      </p:sp>
      <p:sp>
        <p:nvSpPr>
          <p:cNvPr id="3" name="ZoneTexte 2"/>
          <p:cNvSpPr txBox="1"/>
          <p:nvPr/>
        </p:nvSpPr>
        <p:spPr>
          <a:xfrm>
            <a:off x="311217" y="4517756"/>
            <a:ext cx="8508570" cy="461665"/>
          </a:xfrm>
          <a:prstGeom prst="rect">
            <a:avLst/>
          </a:prstGeom>
          <a:noFill/>
        </p:spPr>
        <p:txBody>
          <a:bodyPr wrap="square" rtlCol="0">
            <a:spAutoFit/>
          </a:bodyPr>
          <a:lstStyle/>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Au clic sur Valider, on réalise le contrôle de complétude des données puis on enregistre la simulation dans Topaze Contrats Simulés. Cela permet de temporiser le temps de réceptionner la signature du client.</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17" y="1046135"/>
            <a:ext cx="8609637" cy="3206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7603153"/>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13</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(6/6)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smtClean="0"/>
              <a:t>Contrat en cours d’instruction</a:t>
            </a:r>
          </a:p>
          <a:p>
            <a:pPr marL="806450" lvl="4" indent="0">
              <a:buNone/>
            </a:pPr>
            <a:endParaRPr lang="fr-FR" dirty="0"/>
          </a:p>
        </p:txBody>
      </p:sp>
      <p:sp>
        <p:nvSpPr>
          <p:cNvPr id="3" name="ZoneTexte 2"/>
          <p:cNvSpPr txBox="1"/>
          <p:nvPr/>
        </p:nvSpPr>
        <p:spPr>
          <a:xfrm>
            <a:off x="311217" y="3246893"/>
            <a:ext cx="8508570" cy="1200329"/>
          </a:xfrm>
          <a:prstGeom prst="rect">
            <a:avLst/>
          </a:prstGeom>
          <a:noFill/>
        </p:spPr>
        <p:txBody>
          <a:bodyPr wrap="square" rtlCol="0">
            <a:spAutoFit/>
          </a:bodyPr>
          <a:lstStyle/>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Au clic sur Valider du récapitulatif si tous les contrôles sont OK, on arrive sur l’écran de synthèse. </a:t>
            </a:r>
          </a:p>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Sur un contrat en cours d’instruction, l’utilisateur peut :</a:t>
            </a:r>
          </a:p>
          <a:p>
            <a:pPr marL="742950" lvl="1"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Modifier </a:t>
            </a:r>
            <a:r>
              <a:rPr lang="fr-FR" sz="1200" dirty="0" smtClean="0">
                <a:solidFill>
                  <a:schemeClr val="bg2"/>
                </a:solidFill>
                <a:latin typeface="+mn-lt"/>
                <a:ea typeface="ＭＳ Ｐゴシック" charset="0"/>
                <a:cs typeface="ＭＳ Ｐゴシック" charset="0"/>
                <a:sym typeface="Wingdings" panose="05000000000000000000" pitchFamily="2" charset="2"/>
              </a:rPr>
              <a:t>la simulation (crayon)</a:t>
            </a:r>
          </a:p>
          <a:p>
            <a:pPr marL="742950" lvl="1"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Supprimer la simulation (croix)</a:t>
            </a:r>
          </a:p>
          <a:p>
            <a:pPr marL="285750" indent="-285750">
              <a:buFont typeface="Wingdings"/>
              <a:buChar char="à"/>
            </a:pPr>
            <a:r>
              <a:rPr lang="fr-FR" sz="1200" dirty="0" smtClean="0">
                <a:solidFill>
                  <a:schemeClr val="bg2"/>
                </a:solidFill>
                <a:ea typeface="ＭＳ Ｐゴシック" charset="0"/>
                <a:cs typeface="ＭＳ Ｐゴシック" charset="0"/>
                <a:sym typeface="Wingdings" panose="05000000000000000000" pitchFamily="2" charset="2"/>
              </a:rPr>
              <a:t>Si plusieurs contrats sont instruits avec le même signataire et le même type de signature, </a:t>
            </a:r>
            <a:r>
              <a:rPr lang="fr-FR" sz="1200" dirty="0" smtClean="0">
                <a:solidFill>
                  <a:schemeClr val="bg2"/>
                </a:solidFill>
                <a:ea typeface="ＭＳ Ｐゴシック" charset="0"/>
                <a:cs typeface="ＭＳ Ｐゴシック" charset="0"/>
                <a:sym typeface="Wingdings" panose="05000000000000000000" pitchFamily="2" charset="2"/>
              </a:rPr>
              <a:t>ils </a:t>
            </a:r>
            <a:r>
              <a:rPr lang="fr-FR" sz="1200" dirty="0" smtClean="0">
                <a:solidFill>
                  <a:schemeClr val="bg2"/>
                </a:solidFill>
                <a:ea typeface="ＭＳ Ｐゴシック" charset="0"/>
                <a:cs typeface="ＭＳ Ｐゴシック" charset="0"/>
                <a:sym typeface="Wingdings" panose="05000000000000000000" pitchFamily="2" charset="2"/>
              </a:rPr>
              <a:t>seront alors regroupés par liasse :</a:t>
            </a:r>
            <a:endParaRPr lang="fr-FR" sz="1200" dirty="0" smtClean="0">
              <a:solidFill>
                <a:schemeClr val="bg2"/>
              </a:solidFill>
              <a:latin typeface="+mn-lt"/>
              <a:ea typeface="ＭＳ Ｐゴシック" charset="0"/>
              <a:cs typeface="ＭＳ Ｐゴシック" charset="0"/>
              <a:sym typeface="Wingdings" panose="05000000000000000000" pitchFamily="2" charset="2"/>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48" y="963939"/>
            <a:ext cx="6590109" cy="2251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4507" y="4243831"/>
            <a:ext cx="6344062" cy="2140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98755"/>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427538" y="2205038"/>
            <a:ext cx="4248150" cy="4176712"/>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3076" name="ZoneTexte 33"/>
          <p:cNvSpPr txBox="1">
            <a:spLocks noChangeArrowheads="1"/>
          </p:cNvSpPr>
          <p:nvPr/>
        </p:nvSpPr>
        <p:spPr bwMode="auto">
          <a:xfrm>
            <a:off x="4572000" y="2492375"/>
            <a:ext cx="41036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4000" dirty="0" smtClean="0">
                <a:solidFill>
                  <a:srgbClr val="C61C2C"/>
                </a:solidFill>
                <a:latin typeface="Helvetica" pitchFamily="34" charset="0"/>
                <a:ea typeface="ＭＳ Ｐゴシック" pitchFamily="34" charset="-128"/>
              </a:rPr>
              <a:t>Signature et passage en gestion</a:t>
            </a:r>
            <a:endParaRPr lang="fr-FR" sz="4000" dirty="0">
              <a:solidFill>
                <a:srgbClr val="C61C2C"/>
              </a:solidFill>
              <a:latin typeface="Helvetica" pitchFamily="34" charset="0"/>
              <a:ea typeface="ＭＳ Ｐゴシック" pitchFamily="34" charset="-128"/>
            </a:endParaRPr>
          </a:p>
        </p:txBody>
      </p:sp>
    </p:spTree>
    <p:extLst>
      <p:ext uri="{BB962C8B-B14F-4D97-AF65-F5344CB8AC3E}">
        <p14:creationId xmlns:p14="http://schemas.microsoft.com/office/powerpoint/2010/main" val="428677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15</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Envoi pour signature</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1174722"/>
          </a:xfrm>
        </p:spPr>
        <p:txBody>
          <a:bodyPr/>
          <a:lstStyle/>
          <a:p>
            <a:pPr>
              <a:buClr>
                <a:schemeClr val="tx2"/>
              </a:buClr>
            </a:pPr>
            <a:r>
              <a:rPr lang="fr-FR" dirty="0" smtClean="0"/>
              <a:t>Contrat en attente de signature</a:t>
            </a:r>
          </a:p>
          <a:p>
            <a:pPr marL="806450" lvl="4" indent="0">
              <a:buNone/>
            </a:pPr>
            <a:endParaRPr lang="fr-FR" dirty="0"/>
          </a:p>
        </p:txBody>
      </p:sp>
      <p:sp>
        <p:nvSpPr>
          <p:cNvPr id="3" name="ZoneTexte 2"/>
          <p:cNvSpPr txBox="1"/>
          <p:nvPr/>
        </p:nvSpPr>
        <p:spPr>
          <a:xfrm>
            <a:off x="311217" y="945396"/>
            <a:ext cx="8508570" cy="1015663"/>
          </a:xfrm>
          <a:prstGeom prst="rect">
            <a:avLst/>
          </a:prstGeom>
          <a:noFill/>
        </p:spPr>
        <p:txBody>
          <a:bodyPr wrap="square" rtlCol="0">
            <a:spAutoFit/>
          </a:bodyPr>
          <a:lstStyle/>
          <a:p>
            <a:pPr marL="285750"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Au clic sur « Envoi pour signature », les actions vont dépendre du type de signature choisi.</a:t>
            </a:r>
          </a:p>
          <a:p>
            <a:pPr marL="742950" lvl="1"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Signature papier – impression : le contrat s’imprime en 2 exemplaires sur l’imprimante</a:t>
            </a:r>
          </a:p>
          <a:p>
            <a:pPr marL="742950" lvl="1" indent="-285750">
              <a:buFont typeface="Wingdings"/>
              <a:buChar char="à"/>
            </a:pPr>
            <a:r>
              <a:rPr lang="fr-FR" sz="1200" dirty="0" smtClean="0">
                <a:solidFill>
                  <a:schemeClr val="bg2"/>
                </a:solidFill>
                <a:latin typeface="+mn-lt"/>
                <a:ea typeface="ＭＳ Ｐゴシック" charset="0"/>
                <a:cs typeface="ＭＳ Ｐゴシック" charset="0"/>
                <a:sym typeface="Wingdings" panose="05000000000000000000" pitchFamily="2" charset="2"/>
              </a:rPr>
              <a:t>Signature papier – PDF : le contrat s’ouvre en </a:t>
            </a:r>
            <a:r>
              <a:rPr lang="fr-FR" sz="1200" dirty="0" smtClean="0">
                <a:solidFill>
                  <a:schemeClr val="bg2"/>
                </a:solidFill>
                <a:latin typeface="+mn-lt"/>
                <a:ea typeface="ＭＳ Ｐゴシック" charset="0"/>
                <a:cs typeface="ＭＳ Ｐゴシック" charset="0"/>
                <a:sym typeface="Wingdings" panose="05000000000000000000" pitchFamily="2" charset="2"/>
              </a:rPr>
              <a:t>PDF</a:t>
            </a:r>
          </a:p>
          <a:p>
            <a:pPr marL="742950" lvl="1" indent="-285750">
              <a:buFont typeface="Wingdings"/>
              <a:buChar char="à"/>
            </a:pPr>
            <a:endParaRPr lang="fr-FR" sz="1200" dirty="0" smtClean="0">
              <a:solidFill>
                <a:schemeClr val="bg2"/>
              </a:solidFill>
              <a:latin typeface="+mn-lt"/>
              <a:ea typeface="ＭＳ Ｐゴシック" charset="0"/>
              <a:cs typeface="ＭＳ Ｐゴシック" charset="0"/>
              <a:sym typeface="Wingdings" panose="05000000000000000000" pitchFamily="2" charset="2"/>
            </a:endParaRPr>
          </a:p>
          <a:p>
            <a:pPr marL="285750" indent="-285750">
              <a:buFont typeface="Wingdings"/>
              <a:buChar char="à"/>
            </a:pPr>
            <a:r>
              <a:rPr lang="fr-FR" sz="1200" dirty="0" smtClean="0">
                <a:solidFill>
                  <a:schemeClr val="bg2"/>
                </a:solidFill>
                <a:ea typeface="ＭＳ Ｐゴシック" charset="0"/>
                <a:cs typeface="ＭＳ Ｐゴシック" charset="0"/>
                <a:sym typeface="Wingdings" panose="05000000000000000000" pitchFamily="2" charset="2"/>
              </a:rPr>
              <a:t>La liasse de contrat bascule en attente de signature dans CAP40 </a:t>
            </a:r>
            <a:r>
              <a:rPr lang="fr-FR" sz="1200" dirty="0">
                <a:solidFill>
                  <a:schemeClr val="bg2"/>
                </a:solidFill>
                <a:ea typeface="ＭＳ Ｐゴシック" charset="0"/>
                <a:cs typeface="ＭＳ Ｐゴシック" charset="0"/>
                <a:sym typeface="Wingdings" panose="05000000000000000000" pitchFamily="2" charset="2"/>
              </a:rPr>
              <a:t>a</a:t>
            </a:r>
            <a:r>
              <a:rPr lang="fr-FR" sz="1200" dirty="0" smtClean="0">
                <a:solidFill>
                  <a:schemeClr val="bg2"/>
                </a:solidFill>
                <a:latin typeface="+mn-lt"/>
                <a:ea typeface="ＭＳ Ｐゴシック" charset="0"/>
                <a:cs typeface="ＭＳ Ｐゴシック" charset="0"/>
                <a:sym typeface="Wingdings" panose="05000000000000000000" pitchFamily="2" charset="2"/>
              </a:rPr>
              <a:t>vec </a:t>
            </a:r>
            <a:r>
              <a:rPr lang="fr-FR" sz="1200" dirty="0" smtClean="0">
                <a:solidFill>
                  <a:schemeClr val="bg2"/>
                </a:solidFill>
                <a:latin typeface="+mn-lt"/>
                <a:ea typeface="ＭＳ Ｐゴシック" charset="0"/>
                <a:cs typeface="ＭＳ Ｐゴシック" charset="0"/>
                <a:sym typeface="Wingdings" panose="05000000000000000000" pitchFamily="2" charset="2"/>
              </a:rPr>
              <a:t>zone pour saisie de la date de </a:t>
            </a:r>
            <a:r>
              <a:rPr lang="fr-FR" sz="1200" dirty="0" smtClean="0">
                <a:solidFill>
                  <a:schemeClr val="bg2"/>
                </a:solidFill>
                <a:latin typeface="+mn-lt"/>
                <a:ea typeface="ＭＳ Ｐゴシック" charset="0"/>
                <a:cs typeface="ＭＳ Ｐゴシック" charset="0"/>
                <a:sym typeface="Wingdings" panose="05000000000000000000" pitchFamily="2" charset="2"/>
              </a:rPr>
              <a:t>signature</a:t>
            </a:r>
            <a:endParaRPr lang="fr-FR" sz="1200" dirty="0" smtClean="0">
              <a:solidFill>
                <a:schemeClr val="bg2"/>
              </a:solidFill>
              <a:latin typeface="+mn-lt"/>
              <a:ea typeface="ＭＳ Ｐゴシック" charset="0"/>
              <a:cs typeface="ＭＳ Ｐゴシック" charset="0"/>
              <a:sym typeface="Wingdings" panose="05000000000000000000" pitchFamily="2" charset="2"/>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799" y="2100813"/>
            <a:ext cx="8315405" cy="2279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1466332"/>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16</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Passage en gestion</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13" name="Espace réservé du contenu 8"/>
          <p:cNvSpPr txBox="1">
            <a:spLocks/>
          </p:cNvSpPr>
          <p:nvPr/>
        </p:nvSpPr>
        <p:spPr>
          <a:xfrm>
            <a:off x="576908" y="721372"/>
            <a:ext cx="7977188" cy="4348162"/>
          </a:xfrm>
          <a:prstGeom prst="rect">
            <a:avLst/>
          </a:prstGeom>
        </p:spPr>
        <p:txBody>
          <a:bodyPr vert="horz" lIns="0" tIns="0" rIns="0" bIns="0" rtlCol="0">
            <a:noAutofit/>
          </a:bodyPr>
          <a:lstStyle>
            <a:lvl1pPr marL="215900" indent="-215900" algn="l" rtl="0" eaLnBrk="0" fontAlgn="base" hangingPunct="0">
              <a:spcBef>
                <a:spcPts val="1600"/>
              </a:spcBef>
              <a:spcAft>
                <a:spcPct val="0"/>
              </a:spcAft>
              <a:buClr>
                <a:schemeClr val="accent4"/>
              </a:buClr>
              <a:buSzPct val="175000"/>
              <a:buFont typeface="Arial" panose="020B0604020202020204" pitchFamily="34" charset="0"/>
              <a:buChar char="■"/>
              <a:defRPr sz="1400" kern="1200">
                <a:solidFill>
                  <a:schemeClr val="bg2"/>
                </a:solidFill>
                <a:latin typeface="+mn-lt"/>
                <a:ea typeface="ＭＳ Ｐゴシック" charset="0"/>
                <a:cs typeface="ＭＳ Ｐゴシック" charset="0"/>
              </a:defRPr>
            </a:lvl1pPr>
            <a:lvl2pPr marL="198438" indent="-179388" algn="l" rtl="0" eaLnBrk="0" fontAlgn="base" hangingPunct="0">
              <a:spcBef>
                <a:spcPts val="1600"/>
              </a:spcBef>
              <a:spcAft>
                <a:spcPct val="0"/>
              </a:spcAft>
              <a:buClr>
                <a:schemeClr val="tx2"/>
              </a:buClr>
              <a:buFont typeface="Wingdings" panose="05000000000000000000" pitchFamily="2" charset="2"/>
              <a:buChar char="n"/>
              <a:defRPr sz="1400" kern="1200">
                <a:solidFill>
                  <a:schemeClr val="bg2"/>
                </a:solidFill>
                <a:latin typeface="+mn-lt"/>
                <a:ea typeface="ＭＳ Ｐゴシック" charset="0"/>
                <a:cs typeface="+mn-cs"/>
              </a:defRPr>
            </a:lvl2pPr>
            <a:lvl3pPr marL="144463" indent="-144463" algn="l" rtl="0" eaLnBrk="0" fontAlgn="base" hangingPunct="0">
              <a:spcBef>
                <a:spcPts val="800"/>
              </a:spcBef>
              <a:spcAft>
                <a:spcPct val="0"/>
              </a:spcAft>
              <a:buFont typeface="Arial" pitchFamily="34" charset="0"/>
              <a:buChar char="•"/>
              <a:defRPr sz="1400" kern="1200">
                <a:solidFill>
                  <a:schemeClr val="bg2"/>
                </a:solidFill>
                <a:latin typeface="+mn-lt"/>
                <a:ea typeface="ＭＳ Ｐゴシック" charset="0"/>
                <a:cs typeface="+mn-cs"/>
              </a:defRPr>
            </a:lvl3pPr>
            <a:lvl4pPr marL="252413" indent="-114300" algn="l" rtl="0" eaLnBrk="0" fontAlgn="base" hangingPunct="0">
              <a:spcBef>
                <a:spcPts val="800"/>
              </a:spcBef>
              <a:spcAft>
                <a:spcPct val="0"/>
              </a:spcAft>
              <a:buFont typeface="Arial" pitchFamily="34" charset="0"/>
              <a:buChar char="-"/>
              <a:defRPr sz="1400" i="1" kern="1200">
                <a:solidFill>
                  <a:schemeClr val="bg2"/>
                </a:solidFill>
                <a:latin typeface="+mn-lt"/>
                <a:ea typeface="ＭＳ Ｐゴシック" charset="0"/>
                <a:cs typeface="+mn-cs"/>
              </a:defRPr>
            </a:lvl4pPr>
            <a:lvl5pPr marL="390525" indent="-128588" algn="l" rtl="0" eaLnBrk="0" fontAlgn="base" hangingPunct="0">
              <a:spcBef>
                <a:spcPts val="800"/>
              </a:spcBef>
              <a:spcAft>
                <a:spcPct val="0"/>
              </a:spcAft>
              <a:buFont typeface="Arial" pitchFamily="34" charset="0"/>
              <a:buChar char="&gt;"/>
              <a:defRPr sz="1200" kern="1200">
                <a:solidFill>
                  <a:schemeClr val="bg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2"/>
              </a:buClr>
            </a:pPr>
            <a:r>
              <a:rPr lang="fr-FR" dirty="0" smtClean="0"/>
              <a:t>Signature </a:t>
            </a:r>
            <a:r>
              <a:rPr lang="fr-FR" dirty="0" smtClean="0"/>
              <a:t>papier</a:t>
            </a:r>
            <a:endParaRPr lang="fr-FR" dirty="0" smtClean="0"/>
          </a:p>
        </p:txBody>
      </p:sp>
      <p:sp>
        <p:nvSpPr>
          <p:cNvPr id="7" name="ZoneTexte 6"/>
          <p:cNvSpPr txBox="1"/>
          <p:nvPr/>
        </p:nvSpPr>
        <p:spPr>
          <a:xfrm>
            <a:off x="576908" y="1069383"/>
            <a:ext cx="7663912" cy="1015663"/>
          </a:xfrm>
          <a:prstGeom prst="rect">
            <a:avLst/>
          </a:prstGeom>
          <a:noFill/>
        </p:spPr>
        <p:txBody>
          <a:bodyPr wrap="square" rtlCol="0">
            <a:spAutoFit/>
          </a:bodyPr>
          <a:lstStyle/>
          <a:p>
            <a:pPr marL="285750" indent="-285750">
              <a:buFont typeface="Wingdings"/>
              <a:buChar char="à"/>
            </a:pPr>
            <a:r>
              <a:rPr lang="fr-FR" sz="1200" dirty="0">
                <a:solidFill>
                  <a:schemeClr val="bg2"/>
                </a:solidFill>
                <a:ea typeface="ＭＳ Ｐゴシック" charset="0"/>
                <a:cs typeface="ＭＳ Ｐゴシック" charset="0"/>
              </a:rPr>
              <a:t>A réception des documents signés, l’utilisateur vient saisir la date de signature au niveau de la liasse ou du contrat. </a:t>
            </a:r>
            <a:r>
              <a:rPr lang="fr-FR" sz="1200" dirty="0">
                <a:solidFill>
                  <a:schemeClr val="bg2"/>
                </a:solidFill>
                <a:ea typeface="ＭＳ Ｐゴシック" charset="0"/>
                <a:cs typeface="ＭＳ Ｐゴシック" charset="0"/>
              </a:rPr>
              <a:t>Après avoir cliqué sur OK, le(s) contrat(s) est(sont) passé(s) en gestion</a:t>
            </a:r>
            <a:r>
              <a:rPr lang="fr-FR" sz="1200" dirty="0" smtClean="0">
                <a:solidFill>
                  <a:schemeClr val="bg2"/>
                </a:solidFill>
                <a:ea typeface="ＭＳ Ｐゴシック" charset="0"/>
                <a:cs typeface="ＭＳ Ｐゴシック" charset="0"/>
              </a:rPr>
              <a:t>.</a:t>
            </a:r>
          </a:p>
          <a:p>
            <a:pPr marL="285750" indent="-285750">
              <a:buFont typeface="Wingdings"/>
              <a:buChar char="à"/>
            </a:pPr>
            <a:endParaRPr lang="fr-FR" sz="1200" dirty="0">
              <a:solidFill>
                <a:schemeClr val="bg2"/>
              </a:solidFill>
              <a:ea typeface="ＭＳ Ｐゴシック" charset="0"/>
              <a:cs typeface="ＭＳ Ｐゴシック" charset="0"/>
              <a:sym typeface="Wingdings" panose="05000000000000000000" pitchFamily="2" charset="2"/>
            </a:endParaRPr>
          </a:p>
          <a:p>
            <a:pPr marL="285750" indent="-285750">
              <a:buFont typeface="Wingdings"/>
              <a:buChar char="à"/>
            </a:pPr>
            <a:r>
              <a:rPr lang="fr-FR" sz="1200" dirty="0" smtClean="0">
                <a:solidFill>
                  <a:schemeClr val="bg2"/>
                </a:solidFill>
                <a:ea typeface="ＭＳ Ｐゴシック" charset="0"/>
                <a:cs typeface="ＭＳ Ｐゴシック" charset="0"/>
                <a:sym typeface="Wingdings" panose="05000000000000000000" pitchFamily="2" charset="2"/>
              </a:rPr>
              <a:t>possibilité </a:t>
            </a:r>
            <a:r>
              <a:rPr lang="fr-FR" sz="1200" dirty="0">
                <a:solidFill>
                  <a:schemeClr val="bg2"/>
                </a:solidFill>
                <a:ea typeface="ＭＳ Ｐゴシック" charset="0"/>
                <a:cs typeface="ＭＳ Ｐゴシック" charset="0"/>
                <a:sym typeface="Wingdings" panose="05000000000000000000" pitchFamily="2" charset="2"/>
              </a:rPr>
              <a:t>de ne signer qu’un des contrats de la liasse en cliquant sur le calendrier sur la ligne </a:t>
            </a:r>
            <a:r>
              <a:rPr lang="fr-FR" sz="1200" dirty="0" smtClean="0">
                <a:solidFill>
                  <a:schemeClr val="bg2"/>
                </a:solidFill>
                <a:ea typeface="ＭＳ Ｐゴシック" charset="0"/>
                <a:cs typeface="ＭＳ Ｐゴシック" charset="0"/>
                <a:sym typeface="Wingdings" panose="05000000000000000000" pitchFamily="2" charset="2"/>
              </a:rPr>
              <a:t>concernée ou l’ensemble de la liasse (affichage par défaut)</a:t>
            </a:r>
            <a:endParaRPr lang="fr-FR" sz="1200" dirty="0">
              <a:solidFill>
                <a:schemeClr val="bg2"/>
              </a:solidFill>
              <a:ea typeface="ＭＳ Ｐゴシック" charset="0"/>
              <a:cs typeface="ＭＳ Ｐゴシック" charset="0"/>
              <a:sym typeface="Wingdings" panose="05000000000000000000" pitchFamily="2" charset="2"/>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908" y="2369839"/>
            <a:ext cx="8184655" cy="2276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5837544"/>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18847E5-960E-4006-A223-F9CCFE08782E}" type="slidenum">
              <a:rPr lang="fr-FR" smtClean="0"/>
              <a:pPr/>
              <a:t>2</a:t>
            </a:fld>
            <a:endParaRPr lang="fr-FR" dirty="0"/>
          </a:p>
        </p:txBody>
      </p:sp>
      <p:sp>
        <p:nvSpPr>
          <p:cNvPr id="4" name="Espace réservé du texte 3"/>
          <p:cNvSpPr>
            <a:spLocks noGrp="1"/>
          </p:cNvSpPr>
          <p:nvPr>
            <p:ph type="body" sz="quarter" idx="13"/>
          </p:nvPr>
        </p:nvSpPr>
        <p:spPr>
          <a:xfrm>
            <a:off x="611188" y="1051175"/>
            <a:ext cx="7975600" cy="4160308"/>
          </a:xfrm>
        </p:spPr>
        <p:txBody>
          <a:bodyPr/>
          <a:lstStyle/>
          <a:p>
            <a:r>
              <a:rPr lang="fr-FR" dirty="0" smtClean="0"/>
              <a:t>Habilitations </a:t>
            </a:r>
            <a:endParaRPr lang="fr-FR" dirty="0" smtClean="0"/>
          </a:p>
          <a:p>
            <a:r>
              <a:rPr lang="fr-FR" dirty="0" smtClean="0"/>
              <a:t>Débranchements</a:t>
            </a:r>
          </a:p>
          <a:p>
            <a:r>
              <a:rPr lang="fr-FR" dirty="0" smtClean="0"/>
              <a:t>Instruction d’un compte courant</a:t>
            </a:r>
          </a:p>
          <a:p>
            <a:r>
              <a:rPr lang="fr-FR" dirty="0" smtClean="0"/>
              <a:t>Signature et passage en gestion</a:t>
            </a:r>
          </a:p>
        </p:txBody>
      </p:sp>
      <p:sp>
        <p:nvSpPr>
          <p:cNvPr id="8" name="Espace réservé du pied de page 5"/>
          <p:cNvSpPr txBox="1">
            <a:spLocks/>
          </p:cNvSpPr>
          <p:nvPr/>
        </p:nvSpPr>
        <p:spPr>
          <a:xfrm>
            <a:off x="5528768" y="6484618"/>
            <a:ext cx="2895600" cy="153888"/>
          </a:xfrm>
          <a:prstGeom prst="rect">
            <a:avLst/>
          </a:prstGeom>
        </p:spPr>
        <p:txBody>
          <a:bodyPr vert="horz" lIns="0" tIns="0" rIns="0" bIns="0" rtlCol="0" anchor="t" anchorCtr="0">
            <a:spAutoFit/>
          </a:bodyPr>
          <a:lstStyle>
            <a:defPPr>
              <a:defRPr lang="fr-FR"/>
            </a:defPPr>
            <a:lvl1pPr algn="r" rtl="0" fontAlgn="base">
              <a:spcBef>
                <a:spcPct val="0"/>
              </a:spcBef>
              <a:spcAft>
                <a:spcPct val="0"/>
              </a:spcAft>
              <a:defRPr sz="1000" kern="1200">
                <a:solidFill>
                  <a:schemeClr val="tx1">
                    <a:tint val="75000"/>
                  </a:schemeClr>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fr-FR" dirty="0" smtClean="0"/>
              <a:t>Document interne</a:t>
            </a:r>
            <a:endParaRPr lang="fr-FR" dirty="0"/>
          </a:p>
        </p:txBody>
      </p:sp>
      <p:sp>
        <p:nvSpPr>
          <p:cNvPr id="9" name="Titre 7"/>
          <p:cNvSpPr txBox="1">
            <a:spLocks/>
          </p:cNvSpPr>
          <p:nvPr/>
        </p:nvSpPr>
        <p:spPr>
          <a:xfrm>
            <a:off x="586352" y="0"/>
            <a:ext cx="7977576" cy="470898"/>
          </a:xfrm>
          <a:prstGeom prst="rect">
            <a:avLst/>
          </a:prstGeom>
        </p:spPr>
        <p:txBody>
          <a:bodyPr vert="horz" wrap="square" lIns="0" tIns="0" rIns="0" bIns="0" rtlCol="0" anchor="t" anchorCtr="0">
            <a:spAutoFit/>
          </a:bodyPr>
          <a:lstStyle>
            <a:lvl1pPr algn="l" rtl="0" eaLnBrk="0" fontAlgn="base" hangingPunct="0">
              <a:lnSpc>
                <a:spcPct val="90000"/>
              </a:lnSpc>
              <a:spcBef>
                <a:spcPct val="0"/>
              </a:spcBef>
              <a:spcAft>
                <a:spcPct val="0"/>
              </a:spcAft>
              <a:defRPr sz="3400" kern="12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dirty="0" smtClean="0"/>
              <a:t>Sommaire</a:t>
            </a:r>
            <a:endParaRPr lang="fr-FR" dirty="0"/>
          </a:p>
        </p:txBody>
      </p:sp>
    </p:spTree>
    <p:extLst>
      <p:ext uri="{BB962C8B-B14F-4D97-AF65-F5344CB8AC3E}">
        <p14:creationId xmlns:p14="http://schemas.microsoft.com/office/powerpoint/2010/main" val="3205575009"/>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427538" y="2205038"/>
            <a:ext cx="4248150" cy="4176712"/>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3076" name="ZoneTexte 33"/>
          <p:cNvSpPr txBox="1">
            <a:spLocks noChangeArrowheads="1"/>
          </p:cNvSpPr>
          <p:nvPr/>
        </p:nvSpPr>
        <p:spPr bwMode="auto">
          <a:xfrm>
            <a:off x="4787900" y="2492375"/>
            <a:ext cx="37904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4000" dirty="0" smtClean="0">
                <a:solidFill>
                  <a:srgbClr val="C61C2C"/>
                </a:solidFill>
                <a:latin typeface="Helvetica" pitchFamily="34" charset="0"/>
                <a:ea typeface="ＭＳ Ｐゴシック" pitchFamily="34" charset="-128"/>
              </a:rPr>
              <a:t>Habilitations</a:t>
            </a:r>
            <a:endParaRPr lang="fr-FR" sz="4000" dirty="0">
              <a:solidFill>
                <a:srgbClr val="C61C2C"/>
              </a:solidFill>
              <a:latin typeface="Helvetica" pitchFamily="34" charset="0"/>
              <a:ea typeface="ＭＳ Ｐゴシック" pitchFamily="34" charset="-128"/>
            </a:endParaRPr>
          </a:p>
        </p:txBody>
      </p:sp>
    </p:spTree>
    <p:extLst>
      <p:ext uri="{BB962C8B-B14F-4D97-AF65-F5344CB8AC3E}">
        <p14:creationId xmlns:p14="http://schemas.microsoft.com/office/powerpoint/2010/main" val="4152294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4</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Habilitations</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txBox="1">
            <a:spLocks/>
          </p:cNvSpPr>
          <p:nvPr/>
        </p:nvSpPr>
        <p:spPr>
          <a:xfrm>
            <a:off x="609600" y="713624"/>
            <a:ext cx="7977188" cy="4348162"/>
          </a:xfrm>
          <a:prstGeom prst="rect">
            <a:avLst/>
          </a:prstGeom>
        </p:spPr>
        <p:txBody>
          <a:bodyPr vert="horz" lIns="0" tIns="0" rIns="0" bIns="0" rtlCol="0">
            <a:noAutofit/>
          </a:bodyPr>
          <a:lstStyle>
            <a:lvl1pPr marL="215900" indent="-215900" algn="l" rtl="0" eaLnBrk="0" fontAlgn="base" hangingPunct="0">
              <a:spcBef>
                <a:spcPts val="1600"/>
              </a:spcBef>
              <a:spcAft>
                <a:spcPct val="0"/>
              </a:spcAft>
              <a:buClr>
                <a:schemeClr val="accent4"/>
              </a:buClr>
              <a:buSzPct val="175000"/>
              <a:buFont typeface="Arial" panose="020B0604020202020204" pitchFamily="34" charset="0"/>
              <a:buChar char="■"/>
              <a:defRPr sz="1400" kern="1200">
                <a:solidFill>
                  <a:schemeClr val="bg2"/>
                </a:solidFill>
                <a:latin typeface="+mn-lt"/>
                <a:ea typeface="ＭＳ Ｐゴシック" charset="0"/>
                <a:cs typeface="ＭＳ Ｐゴシック" charset="0"/>
              </a:defRPr>
            </a:lvl1pPr>
            <a:lvl2pPr marL="198438" indent="-179388" algn="l" rtl="0" eaLnBrk="0" fontAlgn="base" hangingPunct="0">
              <a:spcBef>
                <a:spcPts val="1600"/>
              </a:spcBef>
              <a:spcAft>
                <a:spcPct val="0"/>
              </a:spcAft>
              <a:buClr>
                <a:schemeClr val="tx2"/>
              </a:buClr>
              <a:buFont typeface="Wingdings" panose="05000000000000000000" pitchFamily="2" charset="2"/>
              <a:buChar char="n"/>
              <a:defRPr sz="1400" kern="1200">
                <a:solidFill>
                  <a:schemeClr val="bg2"/>
                </a:solidFill>
                <a:latin typeface="+mn-lt"/>
                <a:ea typeface="ＭＳ Ｐゴシック" charset="0"/>
                <a:cs typeface="+mn-cs"/>
              </a:defRPr>
            </a:lvl2pPr>
            <a:lvl3pPr marL="144463" indent="-144463" algn="l" rtl="0" eaLnBrk="0" fontAlgn="base" hangingPunct="0">
              <a:spcBef>
                <a:spcPts val="800"/>
              </a:spcBef>
              <a:spcAft>
                <a:spcPct val="0"/>
              </a:spcAft>
              <a:buFont typeface="Arial" pitchFamily="34" charset="0"/>
              <a:buChar char="•"/>
              <a:defRPr sz="1400" kern="1200">
                <a:solidFill>
                  <a:schemeClr val="bg2"/>
                </a:solidFill>
                <a:latin typeface="+mn-lt"/>
                <a:ea typeface="ＭＳ Ｐゴシック" charset="0"/>
                <a:cs typeface="+mn-cs"/>
              </a:defRPr>
            </a:lvl3pPr>
            <a:lvl4pPr marL="252413" indent="-114300" algn="l" rtl="0" eaLnBrk="0" fontAlgn="base" hangingPunct="0">
              <a:spcBef>
                <a:spcPts val="800"/>
              </a:spcBef>
              <a:spcAft>
                <a:spcPct val="0"/>
              </a:spcAft>
              <a:buFont typeface="Arial" pitchFamily="34" charset="0"/>
              <a:buChar char="-"/>
              <a:defRPr sz="1400" i="1" kern="1200">
                <a:solidFill>
                  <a:schemeClr val="bg2"/>
                </a:solidFill>
                <a:latin typeface="+mn-lt"/>
                <a:ea typeface="ＭＳ Ｐゴシック" charset="0"/>
                <a:cs typeface="+mn-cs"/>
              </a:defRPr>
            </a:lvl4pPr>
            <a:lvl5pPr marL="390525" indent="-128588" algn="l" rtl="0" eaLnBrk="0" fontAlgn="base" hangingPunct="0">
              <a:spcBef>
                <a:spcPts val="800"/>
              </a:spcBef>
              <a:spcAft>
                <a:spcPct val="0"/>
              </a:spcAft>
              <a:buFont typeface="Arial" pitchFamily="34" charset="0"/>
              <a:buChar char="&gt;"/>
              <a:defRPr sz="1200" kern="1200">
                <a:solidFill>
                  <a:schemeClr val="bg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2"/>
              </a:buClr>
            </a:pPr>
            <a:r>
              <a:rPr lang="fr-FR" dirty="0" smtClean="0"/>
              <a:t>CAP40</a:t>
            </a:r>
          </a:p>
          <a:p>
            <a:pPr marL="0" indent="0">
              <a:buClr>
                <a:schemeClr val="tx2"/>
              </a:buClr>
              <a:buNone/>
            </a:pPr>
            <a:r>
              <a:rPr lang="fr-FR" dirty="0" smtClean="0"/>
              <a:t>Une nouvelle habilitation a été créée : CAP40. </a:t>
            </a:r>
          </a:p>
          <a:p>
            <a:pPr marL="0" indent="0">
              <a:buClr>
                <a:schemeClr val="tx2"/>
              </a:buClr>
              <a:buNone/>
            </a:pPr>
            <a:r>
              <a:rPr lang="fr-FR" dirty="0"/>
              <a:t>Voici les différents niveaux d'habilitation existants </a:t>
            </a:r>
            <a:r>
              <a:rPr lang="fr-FR" dirty="0" smtClean="0"/>
              <a:t>:</a:t>
            </a:r>
          </a:p>
          <a:p>
            <a:pPr marL="358775" lvl="1">
              <a:spcBef>
                <a:spcPts val="600"/>
              </a:spcBef>
              <a:buClr>
                <a:schemeClr val="accent4"/>
              </a:buClr>
            </a:pPr>
            <a:r>
              <a:rPr lang="fr-FR" dirty="0" smtClean="0"/>
              <a:t>100 </a:t>
            </a:r>
            <a:r>
              <a:rPr lang="fr-FR" dirty="0"/>
              <a:t>: </a:t>
            </a:r>
            <a:r>
              <a:rPr lang="fr-FR" dirty="0" smtClean="0"/>
              <a:t>consultation</a:t>
            </a:r>
          </a:p>
          <a:p>
            <a:pPr marL="358775" lvl="1">
              <a:spcBef>
                <a:spcPts val="600"/>
              </a:spcBef>
              <a:buClr>
                <a:schemeClr val="accent4"/>
              </a:buClr>
            </a:pPr>
            <a:r>
              <a:rPr lang="fr-FR" dirty="0" smtClean="0"/>
              <a:t>200 </a:t>
            </a:r>
            <a:r>
              <a:rPr lang="fr-FR" dirty="0"/>
              <a:t>: création / mise à jour</a:t>
            </a:r>
          </a:p>
          <a:p>
            <a:pPr marL="358775" lvl="1">
              <a:spcBef>
                <a:spcPts val="600"/>
              </a:spcBef>
              <a:buClr>
                <a:schemeClr val="accent4"/>
              </a:buClr>
            </a:pPr>
            <a:r>
              <a:rPr lang="fr-FR" dirty="0" smtClean="0"/>
              <a:t>900 </a:t>
            </a:r>
            <a:r>
              <a:rPr lang="fr-FR" dirty="0"/>
              <a:t>: administration MOE </a:t>
            </a:r>
            <a:endParaRPr lang="fr-FR" dirty="0" smtClean="0"/>
          </a:p>
          <a:p>
            <a:pPr marL="358775" lvl="1">
              <a:spcBef>
                <a:spcPts val="600"/>
              </a:spcBef>
              <a:buClr>
                <a:schemeClr val="accent4"/>
              </a:buClr>
            </a:pPr>
            <a:r>
              <a:rPr lang="fr-FR" dirty="0" smtClean="0"/>
              <a:t>950 </a:t>
            </a:r>
            <a:r>
              <a:rPr lang="fr-FR" dirty="0"/>
              <a:t>: administration MOA </a:t>
            </a:r>
            <a:endParaRPr lang="fr-FR" dirty="0" smtClean="0"/>
          </a:p>
          <a:p>
            <a:pPr>
              <a:buClr>
                <a:schemeClr val="tx2"/>
              </a:buClr>
            </a:pPr>
            <a:r>
              <a:rPr lang="fr-FR" dirty="0" smtClean="0"/>
              <a:t>CP-A-VUE</a:t>
            </a:r>
          </a:p>
          <a:p>
            <a:pPr marL="0" indent="0">
              <a:buNone/>
            </a:pPr>
            <a:r>
              <a:rPr lang="fr-FR" dirty="0"/>
              <a:t>En complément de l'habilitation CAP40 qui permet de venir utiliser l'applicatif, un niveau d'habilitation CP-A-VUE est nécessaire pour pouvoir passer en gestion des </a:t>
            </a:r>
            <a:r>
              <a:rPr lang="fr-FR" dirty="0" smtClean="0"/>
              <a:t>comptes.</a:t>
            </a:r>
            <a:endParaRPr lang="fr-FR" dirty="0"/>
          </a:p>
        </p:txBody>
      </p:sp>
    </p:spTree>
    <p:extLst>
      <p:ext uri="{BB962C8B-B14F-4D97-AF65-F5344CB8AC3E}">
        <p14:creationId xmlns:p14="http://schemas.microsoft.com/office/powerpoint/2010/main" val="141340550"/>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427538" y="2205038"/>
            <a:ext cx="4248150" cy="4176712"/>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3076" name="ZoneTexte 33"/>
          <p:cNvSpPr txBox="1">
            <a:spLocks noChangeArrowheads="1"/>
          </p:cNvSpPr>
          <p:nvPr/>
        </p:nvSpPr>
        <p:spPr bwMode="auto">
          <a:xfrm>
            <a:off x="4572000" y="2492375"/>
            <a:ext cx="41036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4000" dirty="0" smtClean="0">
                <a:solidFill>
                  <a:srgbClr val="C61C2C"/>
                </a:solidFill>
                <a:latin typeface="Helvetica" pitchFamily="34" charset="0"/>
                <a:ea typeface="ＭＳ Ｐゴシック" pitchFamily="34" charset="-128"/>
              </a:rPr>
              <a:t>Débranchements</a:t>
            </a:r>
            <a:endParaRPr lang="fr-FR" sz="4000" dirty="0">
              <a:solidFill>
                <a:srgbClr val="C61C2C"/>
              </a:solidFill>
              <a:latin typeface="Helvetica" pitchFamily="34" charset="0"/>
              <a:ea typeface="ＭＳ Ｐゴシック" pitchFamily="34" charset="-128"/>
            </a:endParaRPr>
          </a:p>
        </p:txBody>
      </p:sp>
    </p:spTree>
    <p:extLst>
      <p:ext uri="{BB962C8B-B14F-4D97-AF65-F5344CB8AC3E}">
        <p14:creationId xmlns:p14="http://schemas.microsoft.com/office/powerpoint/2010/main" val="365583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6</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Débranchement</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txBox="1">
            <a:spLocks/>
          </p:cNvSpPr>
          <p:nvPr/>
        </p:nvSpPr>
        <p:spPr>
          <a:xfrm>
            <a:off x="609600" y="713624"/>
            <a:ext cx="7977188" cy="4348162"/>
          </a:xfrm>
          <a:prstGeom prst="rect">
            <a:avLst/>
          </a:prstGeom>
        </p:spPr>
        <p:txBody>
          <a:bodyPr vert="horz" lIns="0" tIns="0" rIns="0" bIns="0" rtlCol="0">
            <a:noAutofit/>
          </a:bodyPr>
          <a:lstStyle>
            <a:lvl1pPr marL="215900" indent="-215900" algn="l" rtl="0" eaLnBrk="0" fontAlgn="base" hangingPunct="0">
              <a:spcBef>
                <a:spcPts val="1600"/>
              </a:spcBef>
              <a:spcAft>
                <a:spcPct val="0"/>
              </a:spcAft>
              <a:buClr>
                <a:schemeClr val="accent4"/>
              </a:buClr>
              <a:buSzPct val="175000"/>
              <a:buFont typeface="Arial" panose="020B0604020202020204" pitchFamily="34" charset="0"/>
              <a:buChar char="■"/>
              <a:defRPr sz="1400" kern="1200">
                <a:solidFill>
                  <a:schemeClr val="bg2"/>
                </a:solidFill>
                <a:latin typeface="+mn-lt"/>
                <a:ea typeface="ＭＳ Ｐゴシック" charset="0"/>
                <a:cs typeface="ＭＳ Ｐゴシック" charset="0"/>
              </a:defRPr>
            </a:lvl1pPr>
            <a:lvl2pPr marL="198438" indent="-179388" algn="l" rtl="0" eaLnBrk="0" fontAlgn="base" hangingPunct="0">
              <a:spcBef>
                <a:spcPts val="1600"/>
              </a:spcBef>
              <a:spcAft>
                <a:spcPct val="0"/>
              </a:spcAft>
              <a:buClr>
                <a:schemeClr val="tx2"/>
              </a:buClr>
              <a:buFont typeface="Wingdings" panose="05000000000000000000" pitchFamily="2" charset="2"/>
              <a:buChar char="n"/>
              <a:defRPr sz="1400" kern="1200">
                <a:solidFill>
                  <a:schemeClr val="bg2"/>
                </a:solidFill>
                <a:latin typeface="+mn-lt"/>
                <a:ea typeface="ＭＳ Ｐゴシック" charset="0"/>
                <a:cs typeface="+mn-cs"/>
              </a:defRPr>
            </a:lvl2pPr>
            <a:lvl3pPr marL="144463" indent="-144463" algn="l" rtl="0" eaLnBrk="0" fontAlgn="base" hangingPunct="0">
              <a:spcBef>
                <a:spcPts val="800"/>
              </a:spcBef>
              <a:spcAft>
                <a:spcPct val="0"/>
              </a:spcAft>
              <a:buFont typeface="Arial" pitchFamily="34" charset="0"/>
              <a:buChar char="•"/>
              <a:defRPr sz="1400" kern="1200">
                <a:solidFill>
                  <a:schemeClr val="bg2"/>
                </a:solidFill>
                <a:latin typeface="+mn-lt"/>
                <a:ea typeface="ＭＳ Ｐゴシック" charset="0"/>
                <a:cs typeface="+mn-cs"/>
              </a:defRPr>
            </a:lvl3pPr>
            <a:lvl4pPr marL="252413" indent="-114300" algn="l" rtl="0" eaLnBrk="0" fontAlgn="base" hangingPunct="0">
              <a:spcBef>
                <a:spcPts val="800"/>
              </a:spcBef>
              <a:spcAft>
                <a:spcPct val="0"/>
              </a:spcAft>
              <a:buFont typeface="Arial" pitchFamily="34" charset="0"/>
              <a:buChar char="-"/>
              <a:defRPr sz="1400" i="1" kern="1200">
                <a:solidFill>
                  <a:schemeClr val="bg2"/>
                </a:solidFill>
                <a:latin typeface="+mn-lt"/>
                <a:ea typeface="ＭＳ Ｐゴシック" charset="0"/>
                <a:cs typeface="+mn-cs"/>
              </a:defRPr>
            </a:lvl4pPr>
            <a:lvl5pPr marL="390525" indent="-128588" algn="l" rtl="0" eaLnBrk="0" fontAlgn="base" hangingPunct="0">
              <a:spcBef>
                <a:spcPts val="800"/>
              </a:spcBef>
              <a:spcAft>
                <a:spcPct val="0"/>
              </a:spcAft>
              <a:buFont typeface="Arial" pitchFamily="34" charset="0"/>
              <a:buChar char="&gt;"/>
              <a:defRPr sz="1200" kern="1200">
                <a:solidFill>
                  <a:schemeClr val="bg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2"/>
              </a:buClr>
            </a:pPr>
            <a:r>
              <a:rPr lang="fr-FR" dirty="0" smtClean="0"/>
              <a:t>Poste de travail : synthèse active</a:t>
            </a:r>
          </a:p>
          <a:p>
            <a:pPr>
              <a:buClr>
                <a:schemeClr val="tx2"/>
              </a:buClr>
            </a:pPr>
            <a:endParaRPr lang="fr-FR" dirty="0"/>
          </a:p>
          <a:p>
            <a:pPr>
              <a:buClr>
                <a:schemeClr val="tx2"/>
              </a:buClr>
            </a:pPr>
            <a:endParaRPr lang="fr-FR" dirty="0" smtClean="0"/>
          </a:p>
          <a:p>
            <a:pPr>
              <a:buClr>
                <a:schemeClr val="tx2"/>
              </a:buClr>
            </a:pPr>
            <a:endParaRPr lang="fr-FR" dirty="0"/>
          </a:p>
          <a:p>
            <a:pPr>
              <a:buClr>
                <a:schemeClr val="tx2"/>
              </a:buClr>
            </a:pPr>
            <a:endParaRPr lang="fr-FR" dirty="0" smtClean="0"/>
          </a:p>
          <a:p>
            <a:pPr>
              <a:buClr>
                <a:schemeClr val="tx2"/>
              </a:buClr>
            </a:pPr>
            <a:endParaRPr lang="fr-FR" dirty="0"/>
          </a:p>
          <a:p>
            <a:pPr>
              <a:buClr>
                <a:schemeClr val="tx2"/>
              </a:buClr>
            </a:pPr>
            <a:endParaRPr lang="fr-FR" dirty="0" smtClean="0"/>
          </a:p>
          <a:p>
            <a:pPr marL="0" indent="0">
              <a:buClr>
                <a:schemeClr val="tx2"/>
              </a:buClr>
              <a:buNone/>
            </a:pPr>
            <a:endParaRPr lang="fr-FR" dirty="0" smtClean="0"/>
          </a:p>
        </p:txBody>
      </p:sp>
      <p:pic>
        <p:nvPicPr>
          <p:cNvPr id="3" name="Picture 2" descr="https://lh3.googleusercontent.com/-GdobMdaQ9vA/XNmY6srEbXI/AAAAAAAAA0U/ugVVz6yKtgcSO_XRn1Ox6JZ4ABOZ4EeDgCK8BGAs/s0/2019-05-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017" y="1005895"/>
            <a:ext cx="5281869" cy="4214312"/>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5975683" y="2241374"/>
            <a:ext cx="2818449" cy="584775"/>
          </a:xfrm>
          <a:prstGeom prst="rect">
            <a:avLst/>
          </a:prstGeom>
          <a:noFill/>
        </p:spPr>
        <p:txBody>
          <a:bodyPr wrap="square" rtlCol="0">
            <a:spAutoFit/>
          </a:bodyPr>
          <a:lstStyle/>
          <a:p>
            <a:r>
              <a:rPr lang="fr-FR" sz="1600" dirty="0" smtClean="0"/>
              <a:t>L’icône CAP40 redirige vers la synthèse CAP40</a:t>
            </a:r>
            <a:endParaRPr lang="fr-FR" sz="1600" dirty="0"/>
          </a:p>
        </p:txBody>
      </p:sp>
      <p:sp>
        <p:nvSpPr>
          <p:cNvPr id="5" name="Ellipse 4"/>
          <p:cNvSpPr/>
          <p:nvPr/>
        </p:nvSpPr>
        <p:spPr>
          <a:xfrm>
            <a:off x="2781946" y="1456838"/>
            <a:ext cx="325464" cy="209229"/>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en arc 9"/>
          <p:cNvCxnSpPr/>
          <p:nvPr/>
        </p:nvCxnSpPr>
        <p:spPr>
          <a:xfrm rot="16200000" flipH="1">
            <a:off x="1798670" y="2812077"/>
            <a:ext cx="2942949" cy="650925"/>
          </a:xfrm>
          <a:prstGeom prst="curvedConnector3">
            <a:avLst>
              <a:gd name="adj1" fmla="val 50000"/>
            </a:avLst>
          </a:prstGeom>
          <a:ln w="28575">
            <a:tailEnd type="arrow"/>
          </a:ln>
        </p:spPr>
        <p:style>
          <a:lnRef idx="1">
            <a:schemeClr val="accent3"/>
          </a:lnRef>
          <a:fillRef idx="0">
            <a:schemeClr val="accent3"/>
          </a:fillRef>
          <a:effectRef idx="0">
            <a:schemeClr val="accent3"/>
          </a:effectRef>
          <a:fontRef idx="minor">
            <a:schemeClr val="tx1"/>
          </a:fontRef>
        </p:style>
      </p:cxnSp>
      <p:pic>
        <p:nvPicPr>
          <p:cNvPr id="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652" y="4609015"/>
            <a:ext cx="5307773" cy="1773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7850177"/>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427538" y="2205038"/>
            <a:ext cx="4248150" cy="4176712"/>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sp>
        <p:nvSpPr>
          <p:cNvPr id="3076" name="ZoneTexte 33"/>
          <p:cNvSpPr txBox="1">
            <a:spLocks noChangeArrowheads="1"/>
          </p:cNvSpPr>
          <p:nvPr/>
        </p:nvSpPr>
        <p:spPr bwMode="auto">
          <a:xfrm>
            <a:off x="4572000" y="2492375"/>
            <a:ext cx="41036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4000" dirty="0" smtClean="0">
                <a:solidFill>
                  <a:srgbClr val="C61C2C"/>
                </a:solidFill>
                <a:latin typeface="Helvetica" pitchFamily="34" charset="0"/>
                <a:ea typeface="ＭＳ Ｐゴシック" pitchFamily="34" charset="-128"/>
              </a:rPr>
              <a:t>Etapes </a:t>
            </a:r>
          </a:p>
          <a:p>
            <a:pPr eaLnBrk="1" hangingPunct="1"/>
            <a:r>
              <a:rPr lang="fr-FR" sz="4000" dirty="0" smtClean="0">
                <a:solidFill>
                  <a:srgbClr val="C61C2C"/>
                </a:solidFill>
                <a:latin typeface="Helvetica" pitchFamily="34" charset="0"/>
              </a:rPr>
              <a:t>Instruction</a:t>
            </a:r>
          </a:p>
          <a:p>
            <a:pPr eaLnBrk="1" hangingPunct="1"/>
            <a:r>
              <a:rPr lang="fr-FR" sz="4000" dirty="0" smtClean="0">
                <a:solidFill>
                  <a:srgbClr val="C61C2C"/>
                </a:solidFill>
                <a:latin typeface="Helvetica" pitchFamily="34" charset="0"/>
                <a:ea typeface="ＭＳ Ｐゴシック" pitchFamily="34" charset="-128"/>
              </a:rPr>
              <a:t>Compte Courant</a:t>
            </a:r>
            <a:endParaRPr lang="fr-FR" sz="4000" dirty="0">
              <a:solidFill>
                <a:srgbClr val="C61C2C"/>
              </a:solidFill>
              <a:latin typeface="Helvetica" pitchFamily="34" charset="0"/>
              <a:ea typeface="ＭＳ Ｐゴシック" pitchFamily="34" charset="-128"/>
            </a:endParaRPr>
          </a:p>
        </p:txBody>
      </p:sp>
    </p:spTree>
    <p:extLst>
      <p:ext uri="{BB962C8B-B14F-4D97-AF65-F5344CB8AC3E}">
        <p14:creationId xmlns:p14="http://schemas.microsoft.com/office/powerpoint/2010/main" val="2420850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8</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1/6)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smtClean="0"/>
              <a:t>Accès</a:t>
            </a:r>
            <a:endParaRPr lang="fr-FR" dirty="0" smtClean="0"/>
          </a:p>
          <a:p>
            <a:pPr marL="806450" lvl="4" indent="0">
              <a:buNone/>
            </a:pPr>
            <a:endParaRPr lang="fr-FR" dirty="0"/>
          </a:p>
        </p:txBody>
      </p:sp>
      <p:sp>
        <p:nvSpPr>
          <p:cNvPr id="12" name="ZoneTexte 11"/>
          <p:cNvSpPr txBox="1"/>
          <p:nvPr/>
        </p:nvSpPr>
        <p:spPr>
          <a:xfrm>
            <a:off x="667910" y="3411496"/>
            <a:ext cx="7778666" cy="276999"/>
          </a:xfrm>
          <a:prstGeom prst="rect">
            <a:avLst/>
          </a:prstGeom>
          <a:noFill/>
        </p:spPr>
        <p:txBody>
          <a:bodyPr wrap="square" rtlCol="0">
            <a:spAutoFit/>
          </a:bodyPr>
          <a:lstStyle/>
          <a:p>
            <a:pPr marL="285750" indent="-285750">
              <a:buFont typeface="Wingdings"/>
              <a:buChar char="à"/>
            </a:pPr>
            <a:r>
              <a:rPr lang="fr-FR" sz="1200" dirty="0">
                <a:solidFill>
                  <a:schemeClr val="bg2"/>
                </a:solidFill>
                <a:latin typeface="+mn-lt"/>
                <a:ea typeface="ＭＳ Ｐゴシック" charset="0"/>
                <a:cs typeface="ＭＳ Ｐゴシック" charset="0"/>
              </a:rPr>
              <a:t>Cliquer sur le sous-menu « Compte courant » pour </a:t>
            </a:r>
            <a:r>
              <a:rPr lang="fr-FR" sz="1200" dirty="0" smtClean="0">
                <a:solidFill>
                  <a:schemeClr val="bg2"/>
                </a:solidFill>
                <a:latin typeface="+mn-lt"/>
                <a:ea typeface="ＭＳ Ｐゴシック" charset="0"/>
                <a:cs typeface="ＭＳ Ｐゴシック" charset="0"/>
              </a:rPr>
              <a:t>débuter </a:t>
            </a:r>
            <a:r>
              <a:rPr lang="fr-FR" sz="1200" dirty="0">
                <a:solidFill>
                  <a:schemeClr val="bg2"/>
                </a:solidFill>
                <a:latin typeface="+mn-lt"/>
                <a:ea typeface="ＭＳ Ｐゴシック" charset="0"/>
                <a:cs typeface="ＭＳ Ｐゴシック" charset="0"/>
              </a:rPr>
              <a:t>l’instruction du compte</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69" y="1017391"/>
            <a:ext cx="8622043" cy="2242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Ellipse 25"/>
          <p:cNvSpPr/>
          <p:nvPr/>
        </p:nvSpPr>
        <p:spPr>
          <a:xfrm>
            <a:off x="782666" y="1929617"/>
            <a:ext cx="650928" cy="209229"/>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Connecteur en arc 26"/>
          <p:cNvCxnSpPr/>
          <p:nvPr/>
        </p:nvCxnSpPr>
        <p:spPr>
          <a:xfrm rot="5400000" flipH="1" flipV="1">
            <a:off x="840782" y="2406195"/>
            <a:ext cx="534695" cy="1"/>
          </a:xfrm>
          <a:prstGeom prst="curvedConnector3">
            <a:avLst>
              <a:gd name="adj1" fmla="val 50000"/>
            </a:avLst>
          </a:prstGeom>
          <a:ln w="28575">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675979946"/>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18847E5-960E-4006-A223-F9CCFE08782E}" type="slidenum">
              <a:rPr lang="fr-FR" smtClean="0"/>
              <a:pPr/>
              <a:t>9</a:t>
            </a:fld>
            <a:endParaRPr lang="fr-FR" dirty="0"/>
          </a:p>
        </p:txBody>
      </p:sp>
      <p:sp>
        <p:nvSpPr>
          <p:cNvPr id="8" name="Titre 7"/>
          <p:cNvSpPr>
            <a:spLocks noGrp="1"/>
          </p:cNvSpPr>
          <p:nvPr>
            <p:ph type="title"/>
          </p:nvPr>
        </p:nvSpPr>
        <p:spPr>
          <a:xfrm>
            <a:off x="586352" y="0"/>
            <a:ext cx="7977576" cy="470898"/>
          </a:xfrm>
        </p:spPr>
        <p:txBody>
          <a:bodyPr/>
          <a:lstStyle/>
          <a:p>
            <a:r>
              <a:rPr lang="fr-FR" dirty="0" smtClean="0"/>
              <a:t>Etapes - Instruction compte courant </a:t>
            </a:r>
            <a:r>
              <a:rPr lang="fr-FR" dirty="0" smtClean="0"/>
              <a:t>(2/6)</a:t>
            </a:r>
            <a:endParaRPr lang="fr-FR" dirty="0"/>
          </a:p>
        </p:txBody>
      </p:sp>
      <p:sp>
        <p:nvSpPr>
          <p:cNvPr id="6" name="Espace réservé du pied de page 5"/>
          <p:cNvSpPr>
            <a:spLocks noGrp="1"/>
          </p:cNvSpPr>
          <p:nvPr>
            <p:ph type="ftr" sz="quarter" idx="3"/>
          </p:nvPr>
        </p:nvSpPr>
        <p:spPr/>
        <p:txBody>
          <a:bodyPr/>
          <a:lstStyle/>
          <a:p>
            <a:r>
              <a:rPr lang="fr-FR" dirty="0" smtClean="0"/>
              <a:t>Document interne</a:t>
            </a:r>
            <a:endParaRPr lang="fr-FR" dirty="0"/>
          </a:p>
        </p:txBody>
      </p:sp>
      <p:sp>
        <p:nvSpPr>
          <p:cNvPr id="7" name="Espace réservé du contenu 8"/>
          <p:cNvSpPr>
            <a:spLocks noGrp="1"/>
          </p:cNvSpPr>
          <p:nvPr>
            <p:ph sz="quarter" idx="13"/>
          </p:nvPr>
        </p:nvSpPr>
        <p:spPr>
          <a:xfrm>
            <a:off x="617349" y="677325"/>
            <a:ext cx="7977188" cy="4348162"/>
          </a:xfrm>
        </p:spPr>
        <p:txBody>
          <a:bodyPr/>
          <a:lstStyle/>
          <a:p>
            <a:pPr>
              <a:buClr>
                <a:schemeClr val="tx2"/>
              </a:buClr>
            </a:pPr>
            <a:r>
              <a:rPr lang="fr-FR" dirty="0" smtClean="0"/>
              <a:t>Informations générales</a:t>
            </a:r>
          </a:p>
          <a:p>
            <a:pPr marL="806450" lvl="4" indent="0">
              <a:buNone/>
            </a:pPr>
            <a:endParaRPr lang="fr-FR" dirty="0"/>
          </a:p>
        </p:txBody>
      </p:sp>
      <p:sp>
        <p:nvSpPr>
          <p:cNvPr id="9" name="ZoneTexte 8"/>
          <p:cNvSpPr txBox="1"/>
          <p:nvPr/>
        </p:nvSpPr>
        <p:spPr>
          <a:xfrm>
            <a:off x="619325" y="4832100"/>
            <a:ext cx="4619102" cy="1384995"/>
          </a:xfrm>
          <a:prstGeom prst="rect">
            <a:avLst/>
          </a:prstGeom>
          <a:noFill/>
        </p:spPr>
        <p:txBody>
          <a:bodyPr wrap="square" rtlCol="0">
            <a:spAutoFit/>
          </a:bodyPr>
          <a:lstStyle/>
          <a:p>
            <a:pPr marL="285750" indent="-285750">
              <a:buFont typeface="Wingdings"/>
              <a:buChar char="à"/>
            </a:pPr>
            <a:r>
              <a:rPr lang="fr-FR" sz="1200" dirty="0">
                <a:solidFill>
                  <a:schemeClr val="bg2"/>
                </a:solidFill>
                <a:latin typeface="+mn-lt"/>
                <a:ea typeface="ＭＳ Ｐゴシック" charset="0"/>
                <a:cs typeface="ＭＳ Ｐゴシック" charset="0"/>
              </a:rPr>
              <a:t>Renseigner les caractéristiques du compte : </a:t>
            </a:r>
          </a:p>
          <a:p>
            <a:pPr marL="742950" lvl="1" indent="-285750">
              <a:buFont typeface="Wingdings"/>
              <a:buChar char="à"/>
            </a:pPr>
            <a:r>
              <a:rPr lang="fr-FR" sz="1200" dirty="0">
                <a:solidFill>
                  <a:schemeClr val="bg2"/>
                </a:solidFill>
                <a:latin typeface="+mn-lt"/>
                <a:ea typeface="ＭＳ Ｐゴシック" charset="0"/>
                <a:cs typeface="ＭＳ Ｐゴシック" charset="0"/>
              </a:rPr>
              <a:t>ajout d’un libellé personnalisé (facultatif)</a:t>
            </a:r>
          </a:p>
          <a:p>
            <a:pPr marL="742950" lvl="1" indent="-285750">
              <a:buFont typeface="Wingdings"/>
              <a:buChar char="à"/>
            </a:pPr>
            <a:r>
              <a:rPr lang="fr-FR" sz="1200" dirty="0">
                <a:solidFill>
                  <a:schemeClr val="bg2"/>
                </a:solidFill>
                <a:latin typeface="+mn-lt"/>
                <a:ea typeface="ＭＳ Ｐゴシック" charset="0"/>
                <a:cs typeface="ＭＳ Ｐゴシック" charset="0"/>
              </a:rPr>
              <a:t>a</a:t>
            </a:r>
            <a:r>
              <a:rPr lang="fr-FR" sz="1200" dirty="0">
                <a:solidFill>
                  <a:schemeClr val="bg2"/>
                </a:solidFill>
                <a:latin typeface="+mn-lt"/>
                <a:ea typeface="ＭＳ Ｐゴシック" charset="0"/>
                <a:cs typeface="ＭＳ Ｐゴシック" charset="0"/>
              </a:rPr>
              <a:t>utre périodicité d’expédition des relevés</a:t>
            </a:r>
          </a:p>
          <a:p>
            <a:pPr marL="742950" lvl="1" indent="-285750">
              <a:buFont typeface="Wingdings"/>
              <a:buChar char="à"/>
            </a:pPr>
            <a:r>
              <a:rPr lang="fr-FR" sz="1200" dirty="0">
                <a:solidFill>
                  <a:schemeClr val="bg2"/>
                </a:solidFill>
                <a:latin typeface="+mn-lt"/>
                <a:ea typeface="ＭＳ Ｐゴシック" charset="0"/>
                <a:cs typeface="ＭＳ Ｐゴシック" charset="0"/>
              </a:rPr>
              <a:t>Tri des opérations</a:t>
            </a:r>
          </a:p>
          <a:p>
            <a:pPr marL="742950" lvl="1" indent="-285750">
              <a:buFont typeface="Wingdings"/>
              <a:buChar char="à"/>
            </a:pPr>
            <a:r>
              <a:rPr lang="fr-FR" sz="1200" dirty="0">
                <a:solidFill>
                  <a:schemeClr val="bg2"/>
                </a:solidFill>
                <a:latin typeface="+mn-lt"/>
                <a:ea typeface="ＭＳ Ｐゴシック" charset="0"/>
                <a:cs typeface="ＭＳ Ｐゴシック" charset="0"/>
              </a:rPr>
              <a:t>Libellé 3 </a:t>
            </a:r>
            <a:r>
              <a:rPr lang="fr-FR" sz="1200" dirty="0" smtClean="0">
                <a:solidFill>
                  <a:schemeClr val="bg2"/>
                </a:solidFill>
                <a:latin typeface="+mn-lt"/>
                <a:ea typeface="ＭＳ Ｐゴシック" charset="0"/>
                <a:cs typeface="ＭＳ Ｐゴシック" charset="0"/>
              </a:rPr>
              <a:t>lignes</a:t>
            </a:r>
          </a:p>
          <a:p>
            <a:pPr marL="742950" lvl="1" indent="-285750">
              <a:buFont typeface="Wingdings"/>
              <a:buChar char="à"/>
            </a:pPr>
            <a:endParaRPr lang="fr-FR" sz="1200" dirty="0">
              <a:solidFill>
                <a:schemeClr val="bg2"/>
              </a:solidFill>
              <a:latin typeface="+mn-lt"/>
              <a:ea typeface="ＭＳ Ｐゴシック" charset="0"/>
              <a:cs typeface="ＭＳ Ｐゴシック" charset="0"/>
            </a:endParaRPr>
          </a:p>
          <a:p>
            <a:pPr marL="285750" indent="-285750">
              <a:buFont typeface="Wingdings"/>
              <a:buChar char="à"/>
            </a:pPr>
            <a:r>
              <a:rPr lang="fr-FR" sz="1200" dirty="0">
                <a:solidFill>
                  <a:schemeClr val="bg2"/>
                </a:solidFill>
                <a:latin typeface="+mn-lt"/>
                <a:ea typeface="ＭＳ Ｐゴシック" charset="0"/>
                <a:cs typeface="ＭＳ Ｐゴシック" charset="0"/>
              </a:rPr>
              <a:t>Cliquer sur Suivant</a:t>
            </a:r>
            <a:endParaRPr lang="fr-FR" sz="1200" dirty="0">
              <a:solidFill>
                <a:schemeClr val="bg2"/>
              </a:solidFill>
              <a:latin typeface="+mn-lt"/>
              <a:ea typeface="ＭＳ Ｐゴシック" charset="0"/>
              <a:cs typeface="ＭＳ Ｐゴシック"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065" y="949852"/>
            <a:ext cx="7654175" cy="3862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42751"/>
      </p:ext>
    </p:extLst>
  </p:cSld>
  <p:clrMapOvr>
    <a:masterClrMapping/>
  </p:clrMapOvr>
  <p:transition spd="slow">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f752ea90b82d589aab4537bbeb8696a7bd1a8"/>
</p:tagLst>
</file>

<file path=ppt/theme/theme1.xml><?xml version="1.0" encoding="utf-8"?>
<a:theme xmlns:a="http://schemas.openxmlformats.org/drawingml/2006/main" name="Thème CM Arkéa">
  <a:themeElements>
    <a:clrScheme name="CM ARKEA">
      <a:dk1>
        <a:sysClr val="windowText" lastClr="000000"/>
      </a:dk1>
      <a:lt1>
        <a:sysClr val="window" lastClr="FFFFFF"/>
      </a:lt1>
      <a:dk2>
        <a:srgbClr val="E53138"/>
      </a:dk2>
      <a:lt2>
        <a:srgbClr val="72797F"/>
      </a:lt2>
      <a:accent1>
        <a:srgbClr val="B9BCBF"/>
      </a:accent1>
      <a:accent2>
        <a:srgbClr val="72797F"/>
      </a:accent2>
      <a:accent3>
        <a:srgbClr val="E53138"/>
      </a:accent3>
      <a:accent4>
        <a:srgbClr val="E3E4E5"/>
      </a:accent4>
      <a:accent5>
        <a:srgbClr val="00559F"/>
      </a:accent5>
      <a:accent6>
        <a:srgbClr val="FF746F"/>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15604</TotalTime>
  <Words>451</Words>
  <Application>Microsoft Office PowerPoint</Application>
  <PresentationFormat>Affichage à l'écran (4:3)</PresentationFormat>
  <Paragraphs>101</Paragraphs>
  <Slides>16</Slides>
  <Notes>1</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CM Arkéa</vt:lpstr>
      <vt:lpstr>Présentation PowerPoint</vt:lpstr>
      <vt:lpstr>Présentation PowerPoint</vt:lpstr>
      <vt:lpstr>Présentation PowerPoint</vt:lpstr>
      <vt:lpstr>Habilitations</vt:lpstr>
      <vt:lpstr>Présentation PowerPoint</vt:lpstr>
      <vt:lpstr>Débranchement</vt:lpstr>
      <vt:lpstr>Présentation PowerPoint</vt:lpstr>
      <vt:lpstr>Etapes - Instruction compte courant (1/6)</vt:lpstr>
      <vt:lpstr>Etapes - Instruction compte courant (2/6)</vt:lpstr>
      <vt:lpstr>Etapes - Instruction compte courant (3/6)</vt:lpstr>
      <vt:lpstr>Etapes - Instruction compte courant (4/6)</vt:lpstr>
      <vt:lpstr>Etapes - Instruction compte courant (5/6)</vt:lpstr>
      <vt:lpstr>Etapes - Instruction compte courant (6/6)</vt:lpstr>
      <vt:lpstr>Présentation PowerPoint</vt:lpstr>
      <vt:lpstr>Envoi pour signature</vt:lpstr>
      <vt:lpstr>Passage en gestion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a.cial11</dc:creator>
  <cp:lastModifiedBy>ROSELIER MARIE</cp:lastModifiedBy>
  <cp:revision>957</cp:revision>
  <cp:lastPrinted>2014-10-09T16:05:36Z</cp:lastPrinted>
  <dcterms:created xsi:type="dcterms:W3CDTF">2011-07-04T12:18:36Z</dcterms:created>
  <dcterms:modified xsi:type="dcterms:W3CDTF">2019-07-16T15:06:18Z</dcterms:modified>
</cp:coreProperties>
</file>